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7" r:id="rId2"/>
    <p:sldId id="258" r:id="rId3"/>
    <p:sldId id="271" r:id="rId4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2016. 08. 24.</a:t>
            </a:r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r>
              <a:rPr lang="en-US"/>
              <a:t>2016. 08. 24.</a:t>
            </a:r>
            <a:endParaRPr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Mintaszöveg szerkesztése</a:t>
            </a:r>
          </a:p>
          <a:p>
            <a:pPr lvl="1" rtl="0"/>
            <a:r>
              <a:t>Második szint</a:t>
            </a:r>
          </a:p>
          <a:p>
            <a:pPr lvl="2" rtl="0"/>
            <a:r>
              <a:t>Harmadik szint</a:t>
            </a:r>
          </a:p>
          <a:p>
            <a:pPr lvl="3" rtl="0"/>
            <a:r>
              <a:t>Negyedik szint</a:t>
            </a:r>
          </a:p>
          <a:p>
            <a:pPr lvl="4" rtl="0"/>
            <a:r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>
              <a:defRPr sz="540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u-HU"/>
              <a:t>Kattintson ide az alcím mintájának szerkesztéséhez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t kép képaláírások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hu-HU"/>
              <a:t>Mintacím szerkesztése</a:t>
            </a:r>
            <a:endParaRPr lang="hu"/>
          </a:p>
        </p:txBody>
      </p:sp>
      <p:grpSp>
        <p:nvGrpSpPr>
          <p:cNvPr id="9" name="8. csoport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39" name="Szöveg helye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grpSp>
        <p:nvGrpSpPr>
          <p:cNvPr id="22" name="21. csoport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40" name="Szöveg helye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ár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 lang="hu"/>
          </a:p>
        </p:txBody>
      </p:sp>
      <p:grpSp>
        <p:nvGrpSpPr>
          <p:cNvPr id="52" name="51. csoport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81" name="Szöveg helye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grpSp>
        <p:nvGrpSpPr>
          <p:cNvPr id="84" name="83. csoport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82" name="Szöveg helye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grpSp>
        <p:nvGrpSpPr>
          <p:cNvPr id="97" name="96. csoport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83" name="Szöveg helye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árom 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>
              <a:defRPr sz="2400"/>
            </a:lvl1pPr>
          </a:lstStyle>
          <a:p>
            <a:pPr rtl="0"/>
            <a:r>
              <a:rPr lang="hu-HU"/>
              <a:t>Mintacím szerkesztése</a:t>
            </a:r>
            <a:endParaRPr lang="hu"/>
          </a:p>
        </p:txBody>
      </p:sp>
      <p:grpSp>
        <p:nvGrpSpPr>
          <p:cNvPr id="84" name="83. csoport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Kép helyőrzője 33" descr="Üres helyőrző kép hozzáadásához. Kattintson a helyőrzőre, és jelölje ki a hozzáadni kívánt képet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grpSp>
        <p:nvGrpSpPr>
          <p:cNvPr id="98" name="97. csoport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grpSp>
        <p:nvGrpSpPr>
          <p:cNvPr id="112" name="111. csoport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zabadkézi sokszög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zabadkézi sokszög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zabadkézi sokszög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zabadkézi sokszög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zabadkézi sokszög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zabadkézi sokszög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zabadkézi sokszög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zabadkézi sokszög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zabadkézi sokszög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zabadkézi sokszög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zabadkézi sokszög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zabadkézi sokszög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Kép helyőrzője 33" descr="Üres helyőrző kép hozzáadásához. Kattintson a helyőrzőre, és jelölje ki a hozzáadni kívánt képet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126" name="Szöveg helye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hu-HU"/>
              <a:t>Mintacím szerkesztése</a:t>
            </a:r>
            <a:endParaRPr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hu-HU"/>
              <a:t>Mintacím szerkesztése</a:t>
            </a:r>
            <a:endParaRPr dirty="0"/>
          </a:p>
        </p:txBody>
      </p:sp>
      <p:grpSp>
        <p:nvGrpSpPr>
          <p:cNvPr id="8" name="7. csoport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zabadkézi sokszög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zabadkézi sokszög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10. csoport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zabadkézi sokszög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zabadkézi sokszög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zabadkézi sokszög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zabadkézi sokszög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zabadkézi sokszög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zabadkézi sokszög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zabadkézi sokszög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zabadkézi sokszög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zabadkézi sokszög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zabadkézi sokszög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Kép helyőrzője 2" descr="Üres helyőrző kép hozzáadásához. Kattintson a helyőrzőre, és jelölje ki a hozzáadni kívánt képet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u-HU"/>
              <a:t>Kép beszúrásához kattintson az ikonra</a:t>
            </a:r>
            <a:endParaRPr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hu-HU"/>
              <a:t>Mintacím szerkesztése</a:t>
            </a:r>
            <a:endParaRPr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2016. 08. 24.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"/>
              <a:t>Mintacím szerkesztése</a:t>
            </a:r>
            <a:endParaRPr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"/>
              <a:t>Mintaszöveg szerkesztése</a:t>
            </a:r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2016. 08. 24.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okosdoboz.hu/hu-HU/hatarontul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2907791" y="975360"/>
            <a:ext cx="8115237" cy="1828800"/>
          </a:xfrm>
        </p:spPr>
        <p:txBody>
          <a:bodyPr rtlCol="0">
            <a:normAutofit/>
          </a:bodyPr>
          <a:lstStyle/>
          <a:p>
            <a:pPr algn="ctr" rtl="0"/>
            <a:r>
              <a:rPr lang="hu" sz="4400" dirty="0"/>
              <a:t>Barangolás Felvidék gyöngyszeme</a:t>
            </a:r>
            <a:r>
              <a:rPr lang="hu-HU" sz="4400" dirty="0"/>
              <a:t>i mentén</a:t>
            </a:r>
            <a:endParaRPr lang="hu" sz="44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411914" y="2883408"/>
            <a:ext cx="5143566" cy="2200655"/>
          </a:xfrm>
        </p:spPr>
        <p:txBody>
          <a:bodyPr rtlCol="0">
            <a:noAutofit/>
          </a:bodyPr>
          <a:lstStyle/>
          <a:p>
            <a:pPr algn="ctr" rtl="0">
              <a:spcBef>
                <a:spcPts val="600"/>
              </a:spcBef>
              <a:spcAft>
                <a:spcPts val="600"/>
              </a:spcAft>
            </a:pPr>
            <a:r>
              <a:rPr lang="hu" sz="2800" dirty="0">
                <a:solidFill>
                  <a:schemeClr val="accent4">
                    <a:lumMod val="50000"/>
                  </a:schemeClr>
                </a:solidFill>
              </a:rPr>
              <a:t>HAT-KP-1-2025/1-00 1466</a:t>
            </a:r>
          </a:p>
          <a:p>
            <a:pPr algn="ctr" rtl="0">
              <a:spcBef>
                <a:spcPts val="600"/>
              </a:spcBef>
              <a:spcAft>
                <a:spcPts val="600"/>
              </a:spcAft>
            </a:pPr>
            <a:r>
              <a:rPr lang="hu" sz="2800" dirty="0">
                <a:solidFill>
                  <a:schemeClr val="accent4">
                    <a:lumMod val="50000"/>
                  </a:schemeClr>
                </a:solidFill>
              </a:rPr>
              <a:t>előkészítő óra</a:t>
            </a:r>
          </a:p>
          <a:p>
            <a:pPr algn="ctr" rtl="0">
              <a:spcBef>
                <a:spcPts val="600"/>
              </a:spcBef>
              <a:spcAft>
                <a:spcPts val="600"/>
              </a:spcAft>
            </a:pPr>
            <a:r>
              <a:rPr lang="hu" sz="2800" dirty="0">
                <a:solidFill>
                  <a:schemeClr val="accent4">
                    <a:lumMod val="50000"/>
                  </a:schemeClr>
                </a:solidFill>
              </a:rPr>
              <a:t>2026. 04. 29.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410CDFA-D71E-4905-AC4A-64ACC8CDC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7" y="1436596"/>
            <a:ext cx="5404105" cy="3240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FC18E19-2BB9-4FF2-B353-3B108566F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86583"/>
            <a:ext cx="5622571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CC709B81-A5A0-4138-85BB-9876D40A6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559" y="2642616"/>
            <a:ext cx="5789441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BC9F6E9-B967-488D-BA5C-86A063487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010850"/>
            <a:ext cx="5566937" cy="4107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646CE09-D7ED-447C-9997-EBCBFCE95F16}"/>
              </a:ext>
            </a:extLst>
          </p:cNvPr>
          <p:cNvSpPr txBox="1"/>
          <p:nvPr/>
        </p:nvSpPr>
        <p:spPr>
          <a:xfrm>
            <a:off x="6466567" y="5449824"/>
            <a:ext cx="55669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>
                <a:solidFill>
                  <a:schemeClr val="accent4">
                    <a:lumMod val="50000"/>
                  </a:schemeClr>
                </a:solidFill>
              </a:rPr>
              <a:t>felhasznált, témához kapcsolódó információszerző játékok forrása:</a:t>
            </a:r>
          </a:p>
          <a:p>
            <a:pPr algn="ctr"/>
            <a:r>
              <a:rPr lang="hu-HU" sz="1600" dirty="0">
                <a:solidFill>
                  <a:schemeClr val="bg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https://www.okosdoboz.hu/hu-HU/hatarontuli#</a:t>
            </a:r>
            <a:endParaRPr lang="hu-HU" sz="1600" dirty="0">
              <a:solidFill>
                <a:schemeClr val="bg2">
                  <a:lumMod val="50000"/>
                </a:schemeClr>
              </a:solidFill>
            </a:endParaRPr>
          </a:p>
          <a:p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73905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Természeti ábra (16x9)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-té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Szivárványos bemutató</Template>
  <TotalTime>17</TotalTime>
  <Words>35</Words>
  <Application>Microsoft Office PowerPoint</Application>
  <PresentationFormat>Szélesvásznú</PresentationFormat>
  <Paragraphs>6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6" baseType="lpstr">
      <vt:lpstr>Arial</vt:lpstr>
      <vt:lpstr>Segoe Print</vt:lpstr>
      <vt:lpstr>Természeti ábra (16x9)</vt:lpstr>
      <vt:lpstr>Barangolás Felvidék gyöngyszemei mentén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Barangolás Felvidék gyöngyszemei mentén</dc:title>
  <dc:creator>Tanári</dc:creator>
  <cp:lastModifiedBy>Windows-felhasználó</cp:lastModifiedBy>
  <cp:revision>3</cp:revision>
  <dcterms:created xsi:type="dcterms:W3CDTF">2026-09-16T08:29:03Z</dcterms:created>
  <dcterms:modified xsi:type="dcterms:W3CDTF">2026-09-16T08:58:33Z</dcterms:modified>
</cp:coreProperties>
</file>