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32" r:id="rId4"/>
  </p:sldMasterIdLst>
  <p:notesMasterIdLst>
    <p:notesMasterId r:id="rId20"/>
  </p:notesMasterIdLst>
  <p:handoutMasterIdLst>
    <p:handoutMasterId r:id="rId21"/>
  </p:handoutMasterIdLst>
  <p:sldIdLst>
    <p:sldId id="281" r:id="rId5"/>
    <p:sldId id="269" r:id="rId6"/>
    <p:sldId id="261" r:id="rId7"/>
    <p:sldId id="271" r:id="rId8"/>
    <p:sldId id="268" r:id="rId9"/>
    <p:sldId id="272" r:id="rId10"/>
    <p:sldId id="273" r:id="rId11"/>
    <p:sldId id="270" r:id="rId12"/>
    <p:sldId id="274" r:id="rId13"/>
    <p:sldId id="275" r:id="rId14"/>
    <p:sldId id="276" r:id="rId15"/>
    <p:sldId id="277" r:id="rId16"/>
    <p:sldId id="278" r:id="rId17"/>
    <p:sldId id="279" r:id="rId18"/>
    <p:sldId id="28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D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211" autoAdjust="0"/>
    <p:restoredTop sz="94226" autoAdjust="0"/>
  </p:normalViewPr>
  <p:slideViewPr>
    <p:cSldViewPr snapToGrid="0">
      <p:cViewPr varScale="1">
        <p:scale>
          <a:sx n="68" d="100"/>
          <a:sy n="68" d="100"/>
        </p:scale>
        <p:origin x="64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03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66F1301-07F7-4F1E-88B9-30CCDFF34C22}">
      <dgm:prSet phldrT="[Text]" custT="1"/>
      <dgm:spPr/>
      <dgm:t>
        <a:bodyPr rtlCol="0"/>
        <a:lstStyle/>
        <a:p>
          <a:pPr algn="just" rtl="0">
            <a:spcAft>
              <a:spcPts val="600"/>
            </a:spcAft>
          </a:pPr>
          <a:r>
            <a:rPr lang="hu-HU" sz="2800" b="1" noProof="0" dirty="0"/>
            <a:t>Somorján </a:t>
          </a:r>
          <a:r>
            <a:rPr lang="hu-HU" sz="2800" b="0" noProof="0" dirty="0"/>
            <a:t>meglátogattuk  </a:t>
          </a:r>
        </a:p>
        <a:p>
          <a:pPr algn="just" rtl="0">
            <a:spcAft>
              <a:spcPts val="600"/>
            </a:spcAft>
          </a:pPr>
          <a:r>
            <a:rPr lang="hu-HU" sz="2800" b="0" noProof="0" dirty="0"/>
            <a:t>a Corvin Mátyás Alapiskolát.</a:t>
          </a:r>
        </a:p>
        <a:p>
          <a:pPr algn="just" rtl="0">
            <a:spcAft>
              <a:spcPts val="600"/>
            </a:spcAft>
          </a:pPr>
          <a:r>
            <a:rPr lang="hu-HU" sz="2800" b="0" noProof="0" dirty="0"/>
            <a:t>(ajándékozás rendhagyó matek órán) </a:t>
          </a:r>
        </a:p>
      </dgm:t>
    </dgm:pt>
    <dgm:pt modelId="{1CCA38C8-B866-440C-8B7A-A6514DD31A53}" type="sib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48B1B5E3-336B-4618-B3E0-EEC37F417F42}" type="par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  <dgm:pt modelId="{79DEC19C-671B-441E-A769-AD43D521CED9}" type="pres">
      <dgm:prSet presAssocID="{1EC23686-56D6-4482-B4E3-3F9784E88994}" presName="OneNode_1" presStyleLbl="node1" presStyleIdx="0" presStyleCnt="1" custScaleX="99480" custScaleY="110368" custLinFactNeighborX="-9501" custLinFactNeighborY="-48836">
        <dgm:presLayoutVars>
          <dgm:bulletEnabled val="1"/>
        </dgm:presLayoutVars>
      </dgm:prSet>
      <dgm:spPr/>
    </dgm:pt>
  </dgm:ptLst>
  <dgm:cxnLst>
    <dgm:cxn modelId="{70BD86B9-A297-4D90-B59D-12F1AB3DD124}" srcId="{1EC23686-56D6-4482-B4E3-3F9784E88994}" destId="{666F1301-07F7-4F1E-88B9-30CCDFF34C22}" srcOrd="0" destOrd="0" parTransId="{48B1B5E3-336B-4618-B3E0-EEC37F417F42}" sibTransId="{1CCA38C8-B866-440C-8B7A-A6514DD31A53}"/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051460E1-C82D-4B1D-9C03-8ECF7D118286}" type="presOf" srcId="{666F1301-07F7-4F1E-88B9-30CCDFF34C22}" destId="{79DEC19C-671B-441E-A769-AD43D521CED9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  <dgm:cxn modelId="{1C0AC04A-C357-491D-9AA5-C939A57D2D96}" type="presParOf" srcId="{1A79147C-4050-4DF2-9C81-91C1877903C2}" destId="{79DEC19C-671B-441E-A769-AD43D521CED9}" srcOrd="1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3_4" csCatId="accent3" phldr="1"/>
      <dgm:spPr/>
      <dgm:t>
        <a:bodyPr rtlCol="0"/>
        <a:lstStyle/>
        <a:p>
          <a:pPr rtl="0"/>
          <a:endParaRPr lang="en-US"/>
        </a:p>
      </dgm:t>
    </dgm:pt>
    <dgm:pt modelId="{FAB24D57-B1C7-4D8E-AC64-2B894434FD26}">
      <dgm:prSet phldrT="[Text]" custT="1"/>
      <dgm:spPr/>
      <dgm:t>
        <a:bodyPr rtlCol="0"/>
        <a:lstStyle/>
        <a:p>
          <a:pPr rtl="0">
            <a:lnSpc>
              <a:spcPct val="150000"/>
            </a:lnSpc>
            <a:spcAft>
              <a:spcPts val="0"/>
            </a:spcAft>
          </a:pPr>
          <a:r>
            <a:rPr lang="hu-HU" sz="2800" b="1" noProof="0" dirty="0" err="1"/>
            <a:t>Beckó</a:t>
          </a:r>
          <a:r>
            <a:rPr lang="hu-HU" sz="2800" b="1" noProof="0" dirty="0"/>
            <a:t> </a:t>
          </a:r>
          <a:r>
            <a:rPr lang="hu-HU" sz="2800" b="0" noProof="0" dirty="0"/>
            <a:t>középkori lovagvára a sziklaszirten sárkányos kúttal, kísértethistóriájával.</a:t>
          </a:r>
        </a:p>
      </dgm:t>
    </dgm:pt>
    <dgm:pt modelId="{B23B556F-AEFB-447F-8725-D19838C91DE9}" type="sibTrans" cxnId="{A38FED00-85A7-427C-9360-47C26F9AB789}">
      <dgm:prSet/>
      <dgm:spPr/>
      <dgm:t>
        <a:bodyPr rtlCol="0"/>
        <a:lstStyle/>
        <a:p>
          <a:pPr rtl="0"/>
          <a:endParaRPr lang="hu-HU" noProof="0" dirty="0"/>
        </a:p>
      </dgm:t>
    </dgm:pt>
    <dgm:pt modelId="{CD0FD54E-5BBF-4E82-865D-51354C8CDCA2}" type="parTrans" cxnId="{A38FED00-85A7-427C-9360-47C26F9AB789}">
      <dgm:prSet/>
      <dgm:spPr/>
      <dgm:t>
        <a:bodyPr rtlCol="0"/>
        <a:lstStyle/>
        <a:p>
          <a:pPr rtl="0"/>
          <a:endParaRPr lang="hu-HU" noProof="0" dirty="0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  <dgm:pt modelId="{372F9B86-1254-4D05-88C3-679A75189D48}" type="pres">
      <dgm:prSet presAssocID="{1EC23686-56D6-4482-B4E3-3F9784E88994}" presName="OneNode_1" presStyleLbl="node1" presStyleIdx="0" presStyleCnt="1" custScaleX="100000" custScaleY="116872" custLinFactNeighborX="-3344" custLinFactNeighborY="-41564">
        <dgm:presLayoutVars>
          <dgm:bulletEnabled val="1"/>
        </dgm:presLayoutVars>
      </dgm:prSet>
      <dgm:spPr/>
    </dgm:pt>
  </dgm:ptLst>
  <dgm:cxnLst>
    <dgm:cxn modelId="{A38FED00-85A7-427C-9360-47C26F9AB789}" srcId="{1EC23686-56D6-4482-B4E3-3F9784E88994}" destId="{FAB24D57-B1C7-4D8E-AC64-2B894434FD26}" srcOrd="0" destOrd="0" parTransId="{CD0FD54E-5BBF-4E82-865D-51354C8CDCA2}" sibTransId="{B23B556F-AEFB-447F-8725-D19838C91DE9}"/>
    <dgm:cxn modelId="{1E4EA2B7-05F6-4DC3-BE03-9F6B5239A007}" type="presOf" srcId="{FAB24D57-B1C7-4D8E-AC64-2B894434FD26}" destId="{372F9B86-1254-4D05-88C3-679A75189D48}" srcOrd="0" destOrd="0" presId="urn:microsoft.com/office/officeart/2005/8/layout/vProcess5"/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  <dgm:cxn modelId="{394422C5-FB21-430A-A590-3B659BF4A3D5}" type="presParOf" srcId="{1A79147C-4050-4DF2-9C81-91C1877903C2}" destId="{372F9B86-1254-4D05-88C3-679A75189D48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B35207EC-8A84-45E2-822E-30EC4F991BE5}">
      <dgm:prSet phldrT="[Text]" custT="1"/>
      <dgm:spPr/>
      <dgm:t>
        <a:bodyPr rtlCol="0"/>
        <a:lstStyle/>
        <a:p>
          <a:pPr rtl="0">
            <a:spcAft>
              <a:spcPct val="15000"/>
            </a:spcAft>
          </a:pPr>
          <a:r>
            <a:rPr lang="hu-HU" sz="2800" b="1" noProof="0" dirty="0"/>
            <a:t>Bajmóc</a:t>
          </a:r>
          <a:r>
            <a:rPr lang="hu-HU" sz="2800" noProof="0" dirty="0"/>
            <a:t> várkastélya az ősparkkal.</a:t>
          </a:r>
        </a:p>
      </dgm:t>
    </dgm:pt>
    <dgm:pt modelId="{98AF3B30-53E4-48D8-9030-4BA4DD6814FB}" type="parTrans" cxnId="{E56D384D-0A6A-4CCA-BA88-B89DDB425E0F}">
      <dgm:prSet/>
      <dgm:spPr/>
      <dgm:t>
        <a:bodyPr rtlCol="0"/>
        <a:lstStyle/>
        <a:p>
          <a:pPr rtl="0"/>
          <a:endParaRPr lang="hu-HU" noProof="0" dirty="0"/>
        </a:p>
      </dgm:t>
    </dgm:pt>
    <dgm:pt modelId="{CC5C0F74-5CFA-4E95-A7C9-A61FC467CCF3}" type="sibTrans" cxnId="{E56D384D-0A6A-4CCA-BA88-B89DDB425E0F}">
      <dgm:prSet/>
      <dgm:spPr/>
      <dgm:t>
        <a:bodyPr rtlCol="0"/>
        <a:lstStyle/>
        <a:p>
          <a:pPr rtl="0"/>
          <a:endParaRPr lang="hu-HU" noProof="0" dirty="0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  <dgm:pt modelId="{35C0AC32-E57C-454D-AB07-BB47D3568D3B}" type="pres">
      <dgm:prSet presAssocID="{1EC23686-56D6-4482-B4E3-3F9784E88994}" presName="OneNode_1" presStyleLbl="node1" presStyleIdx="0" presStyleCnt="1" custScaleY="141721" custLinFactNeighborX="2267" custLinFactNeighborY="11381">
        <dgm:presLayoutVars>
          <dgm:bulletEnabled val="1"/>
        </dgm:presLayoutVars>
      </dgm:prSet>
      <dgm:spPr/>
    </dgm:pt>
  </dgm:ptLst>
  <dgm:cxnLst>
    <dgm:cxn modelId="{E56D384D-0A6A-4CCA-BA88-B89DDB425E0F}" srcId="{1EC23686-56D6-4482-B4E3-3F9784E88994}" destId="{B35207EC-8A84-45E2-822E-30EC4F991BE5}" srcOrd="0" destOrd="0" parTransId="{98AF3B30-53E4-48D8-9030-4BA4DD6814FB}" sibTransId="{CC5C0F74-5CFA-4E95-A7C9-A61FC467CCF3}"/>
    <dgm:cxn modelId="{6ABD5D4F-10FE-47E3-87A3-A24479D19E85}" type="presOf" srcId="{B35207EC-8A84-45E2-822E-30EC4F991BE5}" destId="{35C0AC32-E57C-454D-AB07-BB47D3568D3B}" srcOrd="0" destOrd="0" presId="urn:microsoft.com/office/officeart/2005/8/layout/vProcess5"/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  <dgm:cxn modelId="{71C47D26-4E09-4B5A-858A-289AAE49EA5B}" type="presParOf" srcId="{1A79147C-4050-4DF2-9C81-91C1877903C2}" destId="{35C0AC32-E57C-454D-AB07-BB47D3568D3B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3_4" csCatId="accent3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66F1301-07F7-4F1E-88B9-30CCDFF34C22}">
      <dgm:prSet phldrT="[Text]" custT="1"/>
      <dgm:spPr/>
      <dgm:t>
        <a:bodyPr rtlCol="0"/>
        <a:lstStyle/>
        <a:p>
          <a:pPr rtl="0">
            <a:spcAft>
              <a:spcPts val="600"/>
            </a:spcAft>
          </a:pPr>
          <a:endParaRPr lang="hu-HU" sz="3000" b="1" noProof="0" dirty="0"/>
        </a:p>
        <a:p>
          <a:pPr rtl="0">
            <a:spcAft>
              <a:spcPts val="600"/>
            </a:spcAft>
          </a:pPr>
          <a:endParaRPr lang="hu-HU" sz="3200" b="0" noProof="0" dirty="0"/>
        </a:p>
      </dgm:t>
    </dgm:pt>
    <dgm:pt modelId="{1CCA38C8-B866-440C-8B7A-A6514DD31A53}" type="sib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48B1B5E3-336B-4618-B3E0-EEC37F417F42}" type="par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  <dgm:pt modelId="{79DEC19C-671B-441E-A769-AD43D521CED9}" type="pres">
      <dgm:prSet presAssocID="{1EC23686-56D6-4482-B4E3-3F9784E88994}" presName="OneNode_1" presStyleLbl="node1" presStyleIdx="0" presStyleCnt="1" custScaleX="100000" custScaleY="200000" custLinFactNeighborX="690" custLinFactNeighborY="619">
        <dgm:presLayoutVars>
          <dgm:bulletEnabled val="1"/>
        </dgm:presLayoutVars>
      </dgm:prSet>
      <dgm:spPr/>
    </dgm:pt>
  </dgm:ptLst>
  <dgm:cxnLst>
    <dgm:cxn modelId="{70BD86B9-A297-4D90-B59D-12F1AB3DD124}" srcId="{1EC23686-56D6-4482-B4E3-3F9784E88994}" destId="{666F1301-07F7-4F1E-88B9-30CCDFF34C22}" srcOrd="0" destOrd="0" parTransId="{48B1B5E3-336B-4618-B3E0-EEC37F417F42}" sibTransId="{1CCA38C8-B866-440C-8B7A-A6514DD31A53}"/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051460E1-C82D-4B1D-9C03-8ECF7D118286}" type="presOf" srcId="{666F1301-07F7-4F1E-88B9-30CCDFF34C22}" destId="{79DEC19C-671B-441E-A769-AD43D521CED9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  <dgm:cxn modelId="{1C0AC04A-C357-491D-9AA5-C939A57D2D96}" type="presParOf" srcId="{1A79147C-4050-4DF2-9C81-91C1877903C2}" destId="{79DEC19C-671B-441E-A769-AD43D521CED9}" srcOrd="1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3_4" csCatId="accent3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66F1301-07F7-4F1E-88B9-30CCDFF34C22}">
      <dgm:prSet phldrT="[Text]" custT="1"/>
      <dgm:spPr/>
      <dgm:t>
        <a:bodyPr rtlCol="0"/>
        <a:lstStyle/>
        <a:p>
          <a:pPr rtl="0">
            <a:spcAft>
              <a:spcPts val="600"/>
            </a:spcAft>
          </a:pPr>
          <a:endParaRPr lang="hu-HU" sz="3200" b="0" noProof="0" dirty="0"/>
        </a:p>
      </dgm:t>
    </dgm:pt>
    <dgm:pt modelId="{1CCA38C8-B866-440C-8B7A-A6514DD31A53}" type="sib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48B1B5E3-336B-4618-B3E0-EEC37F417F42}" type="parTrans" cxnId="{70BD86B9-A297-4D90-B59D-12F1AB3DD124}">
      <dgm:prSet/>
      <dgm:spPr/>
      <dgm:t>
        <a:bodyPr rtlCol="0"/>
        <a:lstStyle/>
        <a:p>
          <a:pPr rtl="0"/>
          <a:endParaRPr lang="hu-HU" noProof="0" dirty="0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  <dgm:pt modelId="{79DEC19C-671B-441E-A769-AD43D521CED9}" type="pres">
      <dgm:prSet presAssocID="{1EC23686-56D6-4482-B4E3-3F9784E88994}" presName="OneNode_1" presStyleLbl="node1" presStyleIdx="0" presStyleCnt="1" custScaleX="100000" custScaleY="200000" custLinFactY="-100000" custLinFactNeighborX="2730" custLinFactNeighborY="-140260">
        <dgm:presLayoutVars>
          <dgm:bulletEnabled val="1"/>
        </dgm:presLayoutVars>
      </dgm:prSet>
      <dgm:spPr/>
    </dgm:pt>
  </dgm:ptLst>
  <dgm:cxnLst>
    <dgm:cxn modelId="{70BD86B9-A297-4D90-B59D-12F1AB3DD124}" srcId="{1EC23686-56D6-4482-B4E3-3F9784E88994}" destId="{666F1301-07F7-4F1E-88B9-30CCDFF34C22}" srcOrd="0" destOrd="0" parTransId="{48B1B5E3-336B-4618-B3E0-EEC37F417F42}" sibTransId="{1CCA38C8-B866-440C-8B7A-A6514DD31A53}"/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051460E1-C82D-4B1D-9C03-8ECF7D118286}" type="presOf" srcId="{666F1301-07F7-4F1E-88B9-30CCDFF34C22}" destId="{79DEC19C-671B-441E-A769-AD43D521CED9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  <dgm:cxn modelId="{1C0AC04A-C357-491D-9AA5-C939A57D2D96}" type="presParOf" srcId="{1A79147C-4050-4DF2-9C81-91C1877903C2}" destId="{79DEC19C-671B-441E-A769-AD43D521CED9}" srcOrd="1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accent3_4" csCatId="accent3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EC23686-56D6-4482-B4E3-3F9784E889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A79147C-4050-4DF2-9C81-91C1877903C2}" type="pres">
      <dgm:prSet presAssocID="{1EC23686-56D6-4482-B4E3-3F9784E88994}" presName="outerComposite" presStyleCnt="0">
        <dgm:presLayoutVars>
          <dgm:chMax val="5"/>
          <dgm:dir/>
          <dgm:resizeHandles val="exact"/>
        </dgm:presLayoutVars>
      </dgm:prSet>
      <dgm:spPr/>
    </dgm:pt>
    <dgm:pt modelId="{1136CDA9-2A79-4811-9512-712D509BF438}" type="pres">
      <dgm:prSet presAssocID="{1EC23686-56D6-4482-B4E3-3F9784E88994}" presName="dummyMaxCanvas" presStyleCnt="0">
        <dgm:presLayoutVars/>
      </dgm:prSet>
      <dgm:spPr/>
    </dgm:pt>
  </dgm:ptLst>
  <dgm:cxnLst>
    <dgm:cxn modelId="{5382F5CF-E4C0-49E6-BC25-3B95D911A991}" type="presOf" srcId="{1EC23686-56D6-4482-B4E3-3F9784E88994}" destId="{1A79147C-4050-4DF2-9C81-91C1877903C2}" srcOrd="0" destOrd="0" presId="urn:microsoft.com/office/officeart/2005/8/layout/vProcess5"/>
    <dgm:cxn modelId="{3949696C-A3B4-4249-8CA2-20CE132050F0}" type="presParOf" srcId="{1A79147C-4050-4DF2-9C81-91C1877903C2}" destId="{1136CDA9-2A79-4811-9512-712D509BF438}" srcOrd="0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EC19C-671B-441E-A769-AD43D521CED9}">
      <dsp:nvSpPr>
        <dsp:cNvPr id="0" name=""/>
        <dsp:cNvSpPr/>
      </dsp:nvSpPr>
      <dsp:spPr>
        <a:xfrm>
          <a:off x="0" y="0"/>
          <a:ext cx="5724363" cy="14910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just" defTabSz="12446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r>
            <a:rPr lang="hu-HU" sz="2800" b="1" kern="1200" noProof="0" dirty="0"/>
            <a:t>Somorján </a:t>
          </a:r>
          <a:r>
            <a:rPr lang="hu-HU" sz="2800" b="0" kern="1200" noProof="0" dirty="0"/>
            <a:t>meglátogattuk  </a:t>
          </a:r>
        </a:p>
        <a:p>
          <a:pPr marL="0" lvl="0" indent="0" algn="just" defTabSz="12446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r>
            <a:rPr lang="hu-HU" sz="2800" b="0" kern="1200" noProof="0" dirty="0"/>
            <a:t>a Corvin Mátyás Alapiskolát.</a:t>
          </a:r>
        </a:p>
        <a:p>
          <a:pPr marL="0" lvl="0" indent="0" algn="just" defTabSz="12446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r>
            <a:rPr lang="hu-HU" sz="2800" b="0" kern="1200" noProof="0" dirty="0"/>
            <a:t>(ajándékozás rendhagyó matek órán) </a:t>
          </a:r>
        </a:p>
      </dsp:txBody>
      <dsp:txXfrm>
        <a:off x="43673" y="43673"/>
        <a:ext cx="5637017" cy="14037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2F9B86-1254-4D05-88C3-679A75189D48}">
      <dsp:nvSpPr>
        <dsp:cNvPr id="0" name=""/>
        <dsp:cNvSpPr/>
      </dsp:nvSpPr>
      <dsp:spPr>
        <a:xfrm>
          <a:off x="0" y="0"/>
          <a:ext cx="6883396" cy="2225493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1244600" rtl="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hu-HU" sz="2800" b="1" kern="1200" noProof="0" dirty="0" err="1"/>
            <a:t>Beckó</a:t>
          </a:r>
          <a:r>
            <a:rPr lang="hu-HU" sz="2800" b="1" kern="1200" noProof="0" dirty="0"/>
            <a:t> </a:t>
          </a:r>
          <a:r>
            <a:rPr lang="hu-HU" sz="2800" b="0" kern="1200" noProof="0" dirty="0"/>
            <a:t>középkori lovagvára a sziklaszirten sárkányos kúttal, kísértethistóriájával.</a:t>
          </a:r>
        </a:p>
      </dsp:txBody>
      <dsp:txXfrm>
        <a:off x="65182" y="65182"/>
        <a:ext cx="6753032" cy="20951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0AC32-E57C-454D-AB07-BB47D3568D3B}">
      <dsp:nvSpPr>
        <dsp:cNvPr id="0" name=""/>
        <dsp:cNvSpPr/>
      </dsp:nvSpPr>
      <dsp:spPr>
        <a:xfrm>
          <a:off x="0" y="494662"/>
          <a:ext cx="5020868" cy="1730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hu-HU" sz="2800" b="1" kern="1200" noProof="0" dirty="0"/>
            <a:t>Bajmóc</a:t>
          </a:r>
          <a:r>
            <a:rPr lang="hu-HU" sz="2800" kern="1200" noProof="0" dirty="0"/>
            <a:t> várkastélya az ősparkkal.</a:t>
          </a:r>
        </a:p>
      </dsp:txBody>
      <dsp:txXfrm>
        <a:off x="50673" y="545335"/>
        <a:ext cx="4919522" cy="16287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EC19C-671B-441E-A769-AD43D521CED9}">
      <dsp:nvSpPr>
        <dsp:cNvPr id="0" name=""/>
        <dsp:cNvSpPr/>
      </dsp:nvSpPr>
      <dsp:spPr>
        <a:xfrm>
          <a:off x="0" y="0"/>
          <a:ext cx="5692173" cy="1762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rtlCol="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endParaRPr lang="hu-HU" sz="3000" b="1" kern="1200" noProof="0" dirty="0"/>
        </a:p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endParaRPr lang="hu-HU" sz="3200" b="0" kern="1200" noProof="0" dirty="0"/>
        </a:p>
      </dsp:txBody>
      <dsp:txXfrm>
        <a:off x="51631" y="51631"/>
        <a:ext cx="5588911" cy="16595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EC19C-671B-441E-A769-AD43D521CED9}">
      <dsp:nvSpPr>
        <dsp:cNvPr id="0" name=""/>
        <dsp:cNvSpPr/>
      </dsp:nvSpPr>
      <dsp:spPr>
        <a:xfrm>
          <a:off x="0" y="0"/>
          <a:ext cx="7399747" cy="18721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rtlCol="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endParaRPr lang="hu-HU" sz="3200" b="0" kern="1200" noProof="0" dirty="0"/>
        </a:p>
      </dsp:txBody>
      <dsp:txXfrm>
        <a:off x="54832" y="54832"/>
        <a:ext cx="7290083" cy="17624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>
            <a:extLst>
              <a:ext uri="{FF2B5EF4-FFF2-40B4-BE49-F238E27FC236}">
                <a16:creationId xmlns:a16="http://schemas.microsoft.com/office/drawing/2014/main" id="{AF00836D-2483-43D3-9381-C52E1F16CA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73CA5E7B-E079-4286-8C81-FA00D38A0EB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69973-D6CE-47D2-A0BD-FEF86EA731F4}" type="datetimeFigureOut">
              <a:rPr lang="hu-HU" smtClean="0"/>
              <a:t>2026. 05. 31.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E25399E9-EE4D-49E8-8D1C-314E033BBF6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A2ADEB13-48E5-4390-987F-8F7B193F1F0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6B71C0-7E0E-439E-8818-0A91043FB8BB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0754665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 noProof="0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6EB10B-728C-43C7-8FEA-FBFC5F4AA1E8}" type="datetimeFigureOut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HU" noProof="0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hu-HU" noProof="0"/>
              <a:t>Mintaszöveg szerkesztése</a:t>
            </a:r>
          </a:p>
          <a:p>
            <a:pPr lvl="1"/>
            <a:r>
              <a:rPr lang="hu-HU" noProof="0"/>
              <a:t>Második szint</a:t>
            </a:r>
          </a:p>
          <a:p>
            <a:pPr lvl="2"/>
            <a:r>
              <a:rPr lang="hu-HU" noProof="0"/>
              <a:t>Harmadik szint</a:t>
            </a:r>
          </a:p>
          <a:p>
            <a:pPr lvl="3"/>
            <a:r>
              <a:rPr lang="hu-HU" noProof="0"/>
              <a:t>Negyedik szint</a:t>
            </a:r>
          </a:p>
          <a:p>
            <a:pPr lvl="4"/>
            <a:r>
              <a:rPr lang="hu-HU" noProof="0"/>
              <a:t>Ötödik szint</a:t>
            </a: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 noProof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88A4F-50FB-4DB0-9F19-A7D143C979D6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3898401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2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867756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3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429675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4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3288594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5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878846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6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259688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7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7914774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8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944410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9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8686481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10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071644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11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3054886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12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30873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13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873074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14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930306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A88A4F-50FB-4DB0-9F19-A7D143C979D6}" type="slidenum">
              <a:rPr lang="hu-HU" noProof="0" smtClean="0"/>
              <a:t>15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908861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CF95CD57-A5C2-4159-AAC5-AB97E8FA1B71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71766878-3199-4EAB-94E7-2D6D11070E14}" type="slidenum">
              <a:rPr lang="hu-HU" noProof="0" smtClean="0"/>
              <a:pPr/>
              <a:t>‹#›</a:t>
            </a:fld>
            <a:endParaRPr lang="hu-HU" noProof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6775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837BD85-8BA2-4176-B698-A17F9DE277B4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799678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zakaszfejléc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4C54406A-190F-41EB-A86B-7A013A4AF792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71766878-3199-4EAB-94E7-2D6D11070E14}" type="slidenum">
              <a:rPr lang="hu-HU" noProof="0" smtClean="0"/>
              <a:pPr/>
              <a:t>‹#›</a:t>
            </a:fld>
            <a:endParaRPr lang="hu-HU" noProof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99700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20A93D0-C7BA-4822-ADE1-9EA59FCBDDFE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pPr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424788258"/>
      </p:ext>
    </p:extLst>
  </p:cSld>
  <p:clrMapOvr>
    <a:masterClrMapping/>
  </p:clrMapOvr>
  <p:hf sldNum="0" hdr="0" ftr="0" dt="0"/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254125C-FA32-4512-A067-47B1581394D8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313926773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C568F54-8D62-4B38-97D6-275ABE6FCA36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830832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39D57DA-9BDB-488D-943C-DBF1D54041C6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353562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pPr rtl="0"/>
            <a:fld id="{7D793636-CB53-4AA7-841B-F391A004113D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pPr rtl="0"/>
            <a:endParaRPr lang="hu-HU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895015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pPr rtl="0"/>
            <a:fld id="{A709D7C2-F717-4709-95AF-2FBCEA83180C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pPr rtl="0"/>
            <a:endParaRPr lang="hu-HU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1338623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BCE3B86-8F51-425D-BADD-BA1251DD5566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4282946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86CA494-7CAA-4E77-8995-C04D974A7B9A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1766878-3199-4EAB-94E7-2D6D11070E14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5278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420A93D0-C7BA-4822-ADE1-9EA59FCBDDFE}" type="datetime1">
              <a:rPr lang="hu-HU" noProof="0" smtClean="0"/>
              <a:t>2026. 05. 31.</a:t>
            </a:fld>
            <a:endParaRPr lang="hu-HU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hu-HU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71766878-3199-4EAB-94E7-2D6D11070E14}" type="slidenum">
              <a:rPr lang="hu-HU" noProof="0" smtClean="0"/>
              <a:pPr/>
              <a:t>‹#›</a:t>
            </a:fld>
            <a:endParaRPr lang="hu-HU" noProof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25407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jp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jp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9.jp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8.jpg"/><Relationship Id="rId4" Type="http://schemas.openxmlformats.org/officeDocument/2006/relationships/diagramLayout" Target="../diagrams/layout2.xml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13.jp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2.jpg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openxmlformats.org/officeDocument/2006/relationships/image" Target="../media/image2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23.jpg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2.jpg"/><Relationship Id="rId4" Type="http://schemas.openxmlformats.org/officeDocument/2006/relationships/diagramLayout" Target="../diagrams/layout4.xml"/><Relationship Id="rId9" Type="http://schemas.openxmlformats.org/officeDocument/2006/relationships/image" Target="../media/image21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13" Type="http://schemas.openxmlformats.org/officeDocument/2006/relationships/image" Target="../media/image30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openxmlformats.org/officeDocument/2006/relationships/image" Target="../media/image2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28.jpg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27.jpg"/><Relationship Id="rId4" Type="http://schemas.openxmlformats.org/officeDocument/2006/relationships/diagramLayout" Target="../diagrams/layout5.xml"/><Relationship Id="rId9" Type="http://schemas.openxmlformats.org/officeDocument/2006/relationships/image" Target="../media/image2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13" Type="http://schemas.openxmlformats.org/officeDocument/2006/relationships/diagramLayout" Target="../diagrams/layout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diagramData" Target="../diagrams/data7.xml"/><Relationship Id="rId2" Type="http://schemas.openxmlformats.org/officeDocument/2006/relationships/notesSlide" Target="../notesSlides/notesSlide7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11" Type="http://schemas.openxmlformats.org/officeDocument/2006/relationships/image" Target="../media/image34.jpg"/><Relationship Id="rId5" Type="http://schemas.openxmlformats.org/officeDocument/2006/relationships/diagramQuickStyle" Target="../diagrams/quickStyle6.xml"/><Relationship Id="rId15" Type="http://schemas.openxmlformats.org/officeDocument/2006/relationships/diagramColors" Target="../diagrams/colors7.xml"/><Relationship Id="rId10" Type="http://schemas.openxmlformats.org/officeDocument/2006/relationships/image" Target="../media/image33.jpg"/><Relationship Id="rId4" Type="http://schemas.openxmlformats.org/officeDocument/2006/relationships/diagramLayout" Target="../diagrams/layout6.xml"/><Relationship Id="rId9" Type="http://schemas.openxmlformats.org/officeDocument/2006/relationships/image" Target="../media/image32.jpg"/><Relationship Id="rId1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8.xml"/><Relationship Id="rId11" Type="http://schemas.openxmlformats.org/officeDocument/2006/relationships/image" Target="../media/image42.jpg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41.jpg"/><Relationship Id="rId4" Type="http://schemas.openxmlformats.org/officeDocument/2006/relationships/diagramLayout" Target="../diagrams/layout8.xml"/><Relationship Id="rId9" Type="http://schemas.openxmlformats.org/officeDocument/2006/relationships/image" Target="../media/image4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13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openxmlformats.org/officeDocument/2006/relationships/image" Target="../media/image47.jpg"/><Relationship Id="rId17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6" Type="http://schemas.openxmlformats.org/officeDocument/2006/relationships/diagramColors" Target="../diagrams/colors10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9.xml"/><Relationship Id="rId11" Type="http://schemas.openxmlformats.org/officeDocument/2006/relationships/image" Target="../media/image46.jpg"/><Relationship Id="rId5" Type="http://schemas.openxmlformats.org/officeDocument/2006/relationships/diagramQuickStyle" Target="../diagrams/quickStyle9.xml"/><Relationship Id="rId15" Type="http://schemas.openxmlformats.org/officeDocument/2006/relationships/diagramQuickStyle" Target="../diagrams/quickStyle10.xml"/><Relationship Id="rId10" Type="http://schemas.openxmlformats.org/officeDocument/2006/relationships/image" Target="../media/image45.jpg"/><Relationship Id="rId4" Type="http://schemas.openxmlformats.org/officeDocument/2006/relationships/diagramLayout" Target="../diagrams/layout9.xml"/><Relationship Id="rId9" Type="http://schemas.openxmlformats.org/officeDocument/2006/relationships/image" Target="../media/image44.jpg"/><Relationship Id="rId1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13" Type="http://schemas.openxmlformats.org/officeDocument/2006/relationships/image" Target="../media/image53.jp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openxmlformats.org/officeDocument/2006/relationships/image" Target="../media/image52.jp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56.jp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1.xml"/><Relationship Id="rId11" Type="http://schemas.openxmlformats.org/officeDocument/2006/relationships/image" Target="../media/image51.jpg"/><Relationship Id="rId5" Type="http://schemas.openxmlformats.org/officeDocument/2006/relationships/diagramQuickStyle" Target="../diagrams/quickStyle11.xml"/><Relationship Id="rId15" Type="http://schemas.openxmlformats.org/officeDocument/2006/relationships/image" Target="../media/image55.jpg"/><Relationship Id="rId10" Type="http://schemas.openxmlformats.org/officeDocument/2006/relationships/image" Target="../media/image50.jpg"/><Relationship Id="rId4" Type="http://schemas.openxmlformats.org/officeDocument/2006/relationships/diagramLayout" Target="../diagrams/layout11.xml"/><Relationship Id="rId9" Type="http://schemas.openxmlformats.org/officeDocument/2006/relationships/image" Target="../media/image49.jpg"/><Relationship Id="rId14" Type="http://schemas.openxmlformats.org/officeDocument/2006/relationships/image" Target="../media/image54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2.xml"/><Relationship Id="rId11" Type="http://schemas.openxmlformats.org/officeDocument/2006/relationships/image" Target="../media/image60.jpg"/><Relationship Id="rId5" Type="http://schemas.openxmlformats.org/officeDocument/2006/relationships/diagramQuickStyle" Target="../diagrams/quickStyle12.xml"/><Relationship Id="rId10" Type="http://schemas.openxmlformats.org/officeDocument/2006/relationships/image" Target="../media/image59.jpg"/><Relationship Id="rId4" Type="http://schemas.openxmlformats.org/officeDocument/2006/relationships/diagramLayout" Target="../diagrams/layout12.xml"/><Relationship Id="rId9" Type="http://schemas.openxmlformats.org/officeDocument/2006/relationships/image" Target="../media/image58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diagramData" Target="../diagrams/data14.xml"/><Relationship Id="rId18" Type="http://schemas.openxmlformats.org/officeDocument/2006/relationships/image" Target="../media/image65.jp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openxmlformats.org/officeDocument/2006/relationships/image" Target="../media/image64.jpg"/><Relationship Id="rId17" Type="http://schemas.microsoft.com/office/2007/relationships/diagramDrawing" Target="../diagrams/drawing14.xml"/><Relationship Id="rId2" Type="http://schemas.openxmlformats.org/officeDocument/2006/relationships/notesSlide" Target="../notesSlides/notesSlide13.xml"/><Relationship Id="rId16" Type="http://schemas.openxmlformats.org/officeDocument/2006/relationships/diagramColors" Target="../diagrams/colors1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3.xml"/><Relationship Id="rId11" Type="http://schemas.openxmlformats.org/officeDocument/2006/relationships/image" Target="../media/image63.jpg"/><Relationship Id="rId5" Type="http://schemas.openxmlformats.org/officeDocument/2006/relationships/diagramQuickStyle" Target="../diagrams/quickStyle13.xml"/><Relationship Id="rId15" Type="http://schemas.openxmlformats.org/officeDocument/2006/relationships/diagramQuickStyle" Target="../diagrams/quickStyle14.xml"/><Relationship Id="rId10" Type="http://schemas.openxmlformats.org/officeDocument/2006/relationships/image" Target="../media/image62.jpg"/><Relationship Id="rId4" Type="http://schemas.openxmlformats.org/officeDocument/2006/relationships/diagramLayout" Target="../diagrams/layout13.xml"/><Relationship Id="rId9" Type="http://schemas.microsoft.com/office/2007/relationships/hdphoto" Target="../media/hdphoto1.wdp"/><Relationship Id="rId14" Type="http://schemas.openxmlformats.org/officeDocument/2006/relationships/diagramLayout" Target="../diagrams/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45C5CA9E-B95C-418C-9FBB-3B776AC5039D}"/>
              </a:ext>
            </a:extLst>
          </p:cNvPr>
          <p:cNvSpPr/>
          <p:nvPr/>
        </p:nvSpPr>
        <p:spPr>
          <a:xfrm>
            <a:off x="806118" y="367618"/>
            <a:ext cx="6096000" cy="63094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  <a:cs typeface="Calibri" panose="020F0502020204030204" pitchFamily="34" charset="0"/>
              </a:rPr>
              <a:t>Barangolás </a:t>
            </a:r>
            <a:b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  <a:cs typeface="Calibri" panose="020F0502020204030204" pitchFamily="34" charset="0"/>
              </a:rPr>
            </a:br>
            <a: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  <a:cs typeface="Calibri" panose="020F0502020204030204" pitchFamily="34" charset="0"/>
              </a:rPr>
              <a:t>Felvidék gyöngyszemei mentén</a:t>
            </a:r>
            <a:br>
              <a:rPr lang="hu-HU" sz="96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  <a:cs typeface="Calibri" panose="020F0502020204030204" pitchFamily="34" charset="0"/>
              </a:rPr>
            </a:br>
            <a:br>
              <a:rPr lang="hu-HU" sz="14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  <a:cs typeface="Calibri" panose="020F0502020204030204" pitchFamily="34" charset="0"/>
              </a:rPr>
            </a:b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HAT-KP-1-2025/1-001466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2026. május 18.-22.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br>
              <a:rPr lang="hu-HU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Nagykapornak,</a:t>
            </a:r>
            <a:b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Tófej,</a:t>
            </a:r>
            <a:b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</a:br>
            <a:r>
              <a:rPr lang="hu-HU" sz="48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Bocfölde</a:t>
            </a:r>
            <a:endParaRPr lang="hu-HU" sz="4800" dirty="0"/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6DD7AC1F-D9C7-43AB-A2F1-D948524BFE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7551" y="972533"/>
            <a:ext cx="3491453" cy="46552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3498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3CC9E7E-C8DB-4D73-80B6-C5D35AD7F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106824"/>
            <a:ext cx="10178322" cy="10738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1. </a:t>
            </a:r>
            <a:r>
              <a:rPr lang="hu-HU" sz="4000" b="1" cap="none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nap</a:t>
            </a:r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:</a:t>
            </a:r>
          </a:p>
        </p:txBody>
      </p:sp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15780467"/>
              </p:ext>
            </p:extLst>
          </p:nvPr>
        </p:nvGraphicFramePr>
        <p:xfrm>
          <a:off x="1006840" y="804731"/>
          <a:ext cx="5754286" cy="2702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Kép 6">
            <a:extLst>
              <a:ext uri="{FF2B5EF4-FFF2-40B4-BE49-F238E27FC236}">
                <a16:creationId xmlns:a16="http://schemas.microsoft.com/office/drawing/2014/main" id="{65CEB9DF-7B56-411D-9A4F-6E1D0CA32EA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450" t="8831" r="33819"/>
          <a:stretch/>
        </p:blipFill>
        <p:spPr>
          <a:xfrm rot="5400000">
            <a:off x="1208548" y="2763186"/>
            <a:ext cx="2224174" cy="2728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F8BD638B-448D-49D8-A2A6-473732880D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5019" y="236202"/>
            <a:ext cx="4360758" cy="3270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B56A246A-CAAE-43C6-A7AF-35538974017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83983" y="3692625"/>
            <a:ext cx="3918841" cy="29391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F5C91D39-E864-404C-9F01-7486A894A98B}"/>
              </a:ext>
            </a:extLst>
          </p:cNvPr>
          <p:cNvGrpSpPr/>
          <p:nvPr/>
        </p:nvGrpSpPr>
        <p:grpSpPr>
          <a:xfrm>
            <a:off x="11434713" y="5713317"/>
            <a:ext cx="757287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14" name="Nyíl: lefelé mutató 13">
              <a:extLst>
                <a:ext uri="{FF2B5EF4-FFF2-40B4-BE49-F238E27FC236}">
                  <a16:creationId xmlns:a16="http://schemas.microsoft.com/office/drawing/2014/main" id="{7FB810B7-7B0B-4FC9-AB8C-948468ABECA6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Nyíl: lefelé mutató 4">
              <a:extLst>
                <a:ext uri="{FF2B5EF4-FFF2-40B4-BE49-F238E27FC236}">
                  <a16:creationId xmlns:a16="http://schemas.microsoft.com/office/drawing/2014/main" id="{9F4D44EE-EE9B-4E9E-AA1F-26BCFB6E10A3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pic>
        <p:nvPicPr>
          <p:cNvPr id="4" name="Kép 3">
            <a:extLst>
              <a:ext uri="{FF2B5EF4-FFF2-40B4-BE49-F238E27FC236}">
                <a16:creationId xmlns:a16="http://schemas.microsoft.com/office/drawing/2014/main" id="{7D5B9989-EAF5-4516-BF41-43BD4BDFB73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12130" y="3881011"/>
            <a:ext cx="3354057" cy="22602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3367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96851139"/>
              </p:ext>
            </p:extLst>
          </p:nvPr>
        </p:nvGraphicFramePr>
        <p:xfrm>
          <a:off x="4869119" y="179109"/>
          <a:ext cx="6883396" cy="3808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Kép 9">
            <a:extLst>
              <a:ext uri="{FF2B5EF4-FFF2-40B4-BE49-F238E27FC236}">
                <a16:creationId xmlns:a16="http://schemas.microsoft.com/office/drawing/2014/main" id="{6B2EF7D0-F86D-4632-B701-0F8AC1A220D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15750" y="2812701"/>
            <a:ext cx="3836765" cy="28775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A65594FE-B623-4BAF-BFB5-326CB18F339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23546"/>
          <a:stretch/>
        </p:blipFill>
        <p:spPr>
          <a:xfrm rot="5400000">
            <a:off x="4242778" y="2745046"/>
            <a:ext cx="3519545" cy="34525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Kép 14">
            <a:extLst>
              <a:ext uri="{FF2B5EF4-FFF2-40B4-BE49-F238E27FC236}">
                <a16:creationId xmlns:a16="http://schemas.microsoft.com/office/drawing/2014/main" id="{5F7A3316-F9E6-4139-9631-C00F8003F7B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6323"/>
          <a:stretch/>
        </p:blipFill>
        <p:spPr>
          <a:xfrm>
            <a:off x="1072856" y="4251488"/>
            <a:ext cx="2808327" cy="2248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Kép 17">
            <a:extLst>
              <a:ext uri="{FF2B5EF4-FFF2-40B4-BE49-F238E27FC236}">
                <a16:creationId xmlns:a16="http://schemas.microsoft.com/office/drawing/2014/main" id="{9DE0D877-F42C-431D-A779-68AF1500AF0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 flipV="1">
            <a:off x="689550" y="625978"/>
            <a:ext cx="3574939" cy="2681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9" name="Csoportba foglalás 18">
            <a:extLst>
              <a:ext uri="{FF2B5EF4-FFF2-40B4-BE49-F238E27FC236}">
                <a16:creationId xmlns:a16="http://schemas.microsoft.com/office/drawing/2014/main" id="{6C35ED69-A57F-40FC-A81F-FB5684E913E2}"/>
              </a:ext>
            </a:extLst>
          </p:cNvPr>
          <p:cNvGrpSpPr/>
          <p:nvPr/>
        </p:nvGrpSpPr>
        <p:grpSpPr>
          <a:xfrm>
            <a:off x="11399268" y="5886920"/>
            <a:ext cx="706494" cy="867386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20" name="Nyíl: lefelé mutató 19">
              <a:extLst>
                <a:ext uri="{FF2B5EF4-FFF2-40B4-BE49-F238E27FC236}">
                  <a16:creationId xmlns:a16="http://schemas.microsoft.com/office/drawing/2014/main" id="{CD370D0D-2876-4F03-9F28-2D850B520C10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Nyíl: lefelé mutató 4">
              <a:extLst>
                <a:ext uri="{FF2B5EF4-FFF2-40B4-BE49-F238E27FC236}">
                  <a16:creationId xmlns:a16="http://schemas.microsoft.com/office/drawing/2014/main" id="{F0D98F4B-7FA4-4B2D-A52A-DF6F3928C653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759555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61901260"/>
              </p:ext>
            </p:extLst>
          </p:nvPr>
        </p:nvGraphicFramePr>
        <p:xfrm>
          <a:off x="1069280" y="-235670"/>
          <a:ext cx="5020868" cy="2441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Kép 6">
            <a:extLst>
              <a:ext uri="{FF2B5EF4-FFF2-40B4-BE49-F238E27FC236}">
                <a16:creationId xmlns:a16="http://schemas.microsoft.com/office/drawing/2014/main" id="{3FF233B2-6873-439D-94D1-7C5F3DB7E76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11947"/>
          <a:stretch/>
        </p:blipFill>
        <p:spPr>
          <a:xfrm>
            <a:off x="6560424" y="131976"/>
            <a:ext cx="4840752" cy="35308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5E7351BD-4910-4DE6-946B-D68575B05A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 flipV="1">
            <a:off x="586004" y="2936079"/>
            <a:ext cx="3983084" cy="29873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8" name="Csoportba foglalás 7">
            <a:extLst>
              <a:ext uri="{FF2B5EF4-FFF2-40B4-BE49-F238E27FC236}">
                <a16:creationId xmlns:a16="http://schemas.microsoft.com/office/drawing/2014/main" id="{ED113A01-77A1-41FF-87D0-970D93BE4A60}"/>
              </a:ext>
            </a:extLst>
          </p:cNvPr>
          <p:cNvGrpSpPr/>
          <p:nvPr/>
        </p:nvGrpSpPr>
        <p:grpSpPr>
          <a:xfrm>
            <a:off x="11491274" y="5807585"/>
            <a:ext cx="700726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14" name="Nyíl: lefelé mutató 13">
              <a:extLst>
                <a:ext uri="{FF2B5EF4-FFF2-40B4-BE49-F238E27FC236}">
                  <a16:creationId xmlns:a16="http://schemas.microsoft.com/office/drawing/2014/main" id="{E69E82C9-23D2-4D89-9DA1-A5C90E624C81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Nyíl: lefelé mutató 4">
              <a:extLst>
                <a:ext uri="{FF2B5EF4-FFF2-40B4-BE49-F238E27FC236}">
                  <a16:creationId xmlns:a16="http://schemas.microsoft.com/office/drawing/2014/main" id="{F63D68FF-3633-4021-92F6-347EEFBDE717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pic>
        <p:nvPicPr>
          <p:cNvPr id="5" name="Kép 4">
            <a:extLst>
              <a:ext uri="{FF2B5EF4-FFF2-40B4-BE49-F238E27FC236}">
                <a16:creationId xmlns:a16="http://schemas.microsoft.com/office/drawing/2014/main" id="{5A2224E0-20F3-4053-8995-746CF8C336C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4002790" y="4168391"/>
            <a:ext cx="2923010" cy="2192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D0270489-9E60-4F19-B396-E2A686F0378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8506516" y="4244662"/>
            <a:ext cx="2835842" cy="21268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Kép 12">
            <a:extLst>
              <a:ext uri="{FF2B5EF4-FFF2-40B4-BE49-F238E27FC236}">
                <a16:creationId xmlns:a16="http://schemas.microsoft.com/office/drawing/2014/main" id="{57227370-15EF-41F6-8E7F-0682997A96C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6637162" y="4610742"/>
            <a:ext cx="2069184" cy="1551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4596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églalap: lekerekített 4">
            <a:extLst>
              <a:ext uri="{FF2B5EF4-FFF2-40B4-BE49-F238E27FC236}">
                <a16:creationId xmlns:a16="http://schemas.microsoft.com/office/drawing/2014/main" id="{521CA4F4-962E-44E3-BB73-694409CC4DB4}"/>
              </a:ext>
            </a:extLst>
          </p:cNvPr>
          <p:cNvSpPr txBox="1"/>
          <p:nvPr/>
        </p:nvSpPr>
        <p:spPr>
          <a:xfrm>
            <a:off x="4144525" y="710031"/>
            <a:ext cx="4111037" cy="165184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1920" tIns="121920" rIns="121920" bIns="121920" numCol="1" spcCol="1270" rtlCol="0" anchor="ctr" anchorCtr="0">
            <a:noAutofit/>
          </a:bodyPr>
          <a:lstStyle/>
          <a:p>
            <a:pPr marL="0" lvl="0" indent="0" algn="ctr" defTabSz="1422400" rtl="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endParaRPr lang="hu-HU" sz="3200" kern="1200" noProof="0" dirty="0"/>
          </a:p>
        </p:txBody>
      </p:sp>
      <p:pic>
        <p:nvPicPr>
          <p:cNvPr id="16" name="Kép 15">
            <a:extLst>
              <a:ext uri="{FF2B5EF4-FFF2-40B4-BE49-F238E27FC236}">
                <a16:creationId xmlns:a16="http://schemas.microsoft.com/office/drawing/2014/main" id="{5BDBDC81-911F-4D07-A6B5-D0D40313CF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30"/>
          <a:stretch/>
        </p:blipFill>
        <p:spPr>
          <a:xfrm rot="5400000">
            <a:off x="941963" y="526068"/>
            <a:ext cx="3004103" cy="2590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Kép 17">
            <a:extLst>
              <a:ext uri="{FF2B5EF4-FFF2-40B4-BE49-F238E27FC236}">
                <a16:creationId xmlns:a16="http://schemas.microsoft.com/office/drawing/2014/main" id="{22547B71-C8A8-4AA1-AA3C-92C399010D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20"/>
          <a:stretch/>
        </p:blipFill>
        <p:spPr>
          <a:xfrm rot="5400000">
            <a:off x="8773636" y="456740"/>
            <a:ext cx="2997551" cy="2590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Kép 19">
            <a:extLst>
              <a:ext uri="{FF2B5EF4-FFF2-40B4-BE49-F238E27FC236}">
                <a16:creationId xmlns:a16="http://schemas.microsoft.com/office/drawing/2014/main" id="{67960FB5-9F81-4BD4-AA39-03F7E58D1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190613" y="4007556"/>
            <a:ext cx="3139046" cy="2354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Kép 21">
            <a:extLst>
              <a:ext uri="{FF2B5EF4-FFF2-40B4-BE49-F238E27FC236}">
                <a16:creationId xmlns:a16="http://schemas.microsoft.com/office/drawing/2014/main" id="{925F383E-1BA2-4DAE-BF8E-FD1AEEF116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8327512" y="3938465"/>
            <a:ext cx="3047143" cy="2285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Kép 23">
            <a:extLst>
              <a:ext uri="{FF2B5EF4-FFF2-40B4-BE49-F238E27FC236}">
                <a16:creationId xmlns:a16="http://schemas.microsoft.com/office/drawing/2014/main" id="{D5C61A8C-F4E3-45C9-9025-E033BA9156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346413" y="3170060"/>
            <a:ext cx="4023598" cy="30176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5" name="Csoportba foglalás 24">
            <a:extLst>
              <a:ext uri="{FF2B5EF4-FFF2-40B4-BE49-F238E27FC236}">
                <a16:creationId xmlns:a16="http://schemas.microsoft.com/office/drawing/2014/main" id="{339588B2-F9DF-4ACC-9995-27EC160A0205}"/>
              </a:ext>
            </a:extLst>
          </p:cNvPr>
          <p:cNvGrpSpPr/>
          <p:nvPr/>
        </p:nvGrpSpPr>
        <p:grpSpPr>
          <a:xfrm>
            <a:off x="4311038" y="466527"/>
            <a:ext cx="4111037" cy="1651840"/>
            <a:chOff x="0" y="0"/>
            <a:chExt cx="5789868" cy="2280050"/>
          </a:xfrm>
        </p:grpSpPr>
        <p:sp>
          <p:nvSpPr>
            <p:cNvPr id="26" name="Téglalap: lekerekített 25">
              <a:extLst>
                <a:ext uri="{FF2B5EF4-FFF2-40B4-BE49-F238E27FC236}">
                  <a16:creationId xmlns:a16="http://schemas.microsoft.com/office/drawing/2014/main" id="{8AC7CD40-6285-4D8F-A5F8-F876E7CCDE5B}"/>
                </a:ext>
              </a:extLst>
            </p:cNvPr>
            <p:cNvSpPr/>
            <p:nvPr/>
          </p:nvSpPr>
          <p:spPr>
            <a:xfrm>
              <a:off x="0" y="0"/>
              <a:ext cx="5789868" cy="2280050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Téglalap: lekerekített 4">
              <a:extLst>
                <a:ext uri="{FF2B5EF4-FFF2-40B4-BE49-F238E27FC236}">
                  <a16:creationId xmlns:a16="http://schemas.microsoft.com/office/drawing/2014/main" id="{1A8990BE-8163-48C8-B930-BB07E846FB18}"/>
                </a:ext>
              </a:extLst>
            </p:cNvPr>
            <p:cNvSpPr txBox="1"/>
            <p:nvPr/>
          </p:nvSpPr>
          <p:spPr>
            <a:xfrm>
              <a:off x="66780" y="66780"/>
              <a:ext cx="5656308" cy="21464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rtlCol="0" anchor="ctr" anchorCtr="0">
              <a:noAutofit/>
            </a:bodyPr>
            <a:lstStyle/>
            <a:p>
              <a:pPr marL="0" lvl="0" indent="0" algn="ctr" defTabSz="1422400" rtl="0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r>
                <a:rPr lang="hu-HU" sz="2800" b="1" kern="1200" noProof="0" dirty="0"/>
                <a:t>Szállásunk:</a:t>
              </a:r>
            </a:p>
            <a:p>
              <a:pPr marL="0" lvl="0" indent="0" algn="ctr" defTabSz="1422400" rtl="0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r>
                <a:rPr lang="hu-HU" sz="2800" dirty="0" err="1"/>
                <a:t>Iglo</a:t>
              </a:r>
              <a:r>
                <a:rPr lang="hu-HU" sz="2800" dirty="0"/>
                <a:t>, Hotel </a:t>
              </a:r>
              <a:r>
                <a:rPr lang="hu-HU" sz="2800" dirty="0" err="1"/>
                <a:t>Preveza</a:t>
              </a:r>
              <a:endParaRPr lang="hu-HU" sz="2800" b="0" kern="1200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836092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3CC9E7E-C8DB-4D73-80B6-C5D35AD7F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9101"/>
            <a:ext cx="2188848" cy="529233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hu-HU" sz="36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2. </a:t>
            </a:r>
            <a:r>
              <a:rPr lang="hu-HU" sz="3600" b="1" cap="none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nap</a:t>
            </a:r>
            <a:r>
              <a:rPr lang="hu-HU" sz="36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:</a:t>
            </a:r>
          </a:p>
        </p:txBody>
      </p:sp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33841910"/>
              </p:ext>
            </p:extLst>
          </p:nvPr>
        </p:nvGraphicFramePr>
        <p:xfrm>
          <a:off x="1006839" y="753429"/>
          <a:ext cx="6487470" cy="23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F5C91D39-E864-404C-9F01-7486A894A98B}"/>
              </a:ext>
            </a:extLst>
          </p:cNvPr>
          <p:cNvGrpSpPr/>
          <p:nvPr/>
        </p:nvGrpSpPr>
        <p:grpSpPr>
          <a:xfrm>
            <a:off x="11428419" y="5879079"/>
            <a:ext cx="688136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14" name="Nyíl: lefelé mutató 13">
              <a:extLst>
                <a:ext uri="{FF2B5EF4-FFF2-40B4-BE49-F238E27FC236}">
                  <a16:creationId xmlns:a16="http://schemas.microsoft.com/office/drawing/2014/main" id="{7FB810B7-7B0B-4FC9-AB8C-948468ABECA6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Nyíl: lefelé mutató 4">
              <a:extLst>
                <a:ext uri="{FF2B5EF4-FFF2-40B4-BE49-F238E27FC236}">
                  <a16:creationId xmlns:a16="http://schemas.microsoft.com/office/drawing/2014/main" id="{9F4D44EE-EE9B-4E9E-AA1F-26BCFB6E10A3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pic>
        <p:nvPicPr>
          <p:cNvPr id="4" name="Kép 3">
            <a:extLst>
              <a:ext uri="{FF2B5EF4-FFF2-40B4-BE49-F238E27FC236}">
                <a16:creationId xmlns:a16="http://schemas.microsoft.com/office/drawing/2014/main" id="{64899903-44EF-4E22-AC1E-EA8C6222C3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35562" y="71929"/>
            <a:ext cx="4075729" cy="30567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10CC3272-B4DE-448D-B271-D16997AFC2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5755" y="3500002"/>
            <a:ext cx="3811974" cy="28589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Kép 16">
            <a:extLst>
              <a:ext uri="{FF2B5EF4-FFF2-40B4-BE49-F238E27FC236}">
                <a16:creationId xmlns:a16="http://schemas.microsoft.com/office/drawing/2014/main" id="{E5553ACB-1A5F-4A31-A6C1-1EB41FF4BC0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9919" y="2986373"/>
            <a:ext cx="2760635" cy="3681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Kép 18">
            <a:extLst>
              <a:ext uri="{FF2B5EF4-FFF2-40B4-BE49-F238E27FC236}">
                <a16:creationId xmlns:a16="http://schemas.microsoft.com/office/drawing/2014/main" id="{285FE56F-387A-4F90-BAC6-D749F72D4238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" r="17320"/>
          <a:stretch/>
        </p:blipFill>
        <p:spPr>
          <a:xfrm rot="5400000">
            <a:off x="9593150" y="3529385"/>
            <a:ext cx="2302518" cy="20561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1" name="Csoportba foglalás 10">
            <a:extLst>
              <a:ext uri="{FF2B5EF4-FFF2-40B4-BE49-F238E27FC236}">
                <a16:creationId xmlns:a16="http://schemas.microsoft.com/office/drawing/2014/main" id="{34C13807-0788-40D2-9CB4-9417DCC106D1}"/>
              </a:ext>
            </a:extLst>
          </p:cNvPr>
          <p:cNvGrpSpPr/>
          <p:nvPr/>
        </p:nvGrpSpPr>
        <p:grpSpPr>
          <a:xfrm>
            <a:off x="870102" y="558334"/>
            <a:ext cx="5800903" cy="2191461"/>
            <a:chOff x="0" y="124999"/>
            <a:chExt cx="6532775" cy="2405314"/>
          </a:xfrm>
        </p:grpSpPr>
        <p:sp>
          <p:nvSpPr>
            <p:cNvPr id="12" name="Téglalap: lekerekített 11">
              <a:extLst>
                <a:ext uri="{FF2B5EF4-FFF2-40B4-BE49-F238E27FC236}">
                  <a16:creationId xmlns:a16="http://schemas.microsoft.com/office/drawing/2014/main" id="{22BD7F51-BA71-4D39-8061-281C5A740C47}"/>
                </a:ext>
              </a:extLst>
            </p:cNvPr>
            <p:cNvSpPr/>
            <p:nvPr/>
          </p:nvSpPr>
          <p:spPr>
            <a:xfrm>
              <a:off x="0" y="124999"/>
              <a:ext cx="6532775" cy="240531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Téglalap: lekerekített 4">
              <a:extLst>
                <a:ext uri="{FF2B5EF4-FFF2-40B4-BE49-F238E27FC236}">
                  <a16:creationId xmlns:a16="http://schemas.microsoft.com/office/drawing/2014/main" id="{ED7C919D-52F8-4FAA-8DB5-E0E6B42D1FAB}"/>
                </a:ext>
              </a:extLst>
            </p:cNvPr>
            <p:cNvSpPr txBox="1"/>
            <p:nvPr/>
          </p:nvSpPr>
          <p:spPr>
            <a:xfrm>
              <a:off x="70449" y="195448"/>
              <a:ext cx="6391877" cy="22644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rtlCol="0" anchor="ctr" anchorCtr="0">
              <a:noAutofit/>
            </a:bodyPr>
            <a:lstStyle/>
            <a:p>
              <a:pPr marL="0" lvl="0" indent="0" algn="ctr" defTabSz="1422400" rtl="0">
                <a:lnSpc>
                  <a:spcPct val="15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000" b="1" kern="1200" noProof="0" dirty="0"/>
            </a:p>
          </p:txBody>
        </p:sp>
      </p:grpSp>
      <p:sp>
        <p:nvSpPr>
          <p:cNvPr id="3" name="Téglalap 2">
            <a:extLst>
              <a:ext uri="{FF2B5EF4-FFF2-40B4-BE49-F238E27FC236}">
                <a16:creationId xmlns:a16="http://schemas.microsoft.com/office/drawing/2014/main" id="{8283C5A0-BFB9-446F-A508-D41C00E5C9E7}"/>
              </a:ext>
            </a:extLst>
          </p:cNvPr>
          <p:cNvSpPr/>
          <p:nvPr/>
        </p:nvSpPr>
        <p:spPr>
          <a:xfrm>
            <a:off x="1042460" y="687264"/>
            <a:ext cx="5926590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hu-HU" sz="2800" dirty="0">
                <a:solidFill>
                  <a:schemeClr val="bg1"/>
                </a:solidFill>
              </a:rPr>
              <a:t>A</a:t>
            </a:r>
            <a:r>
              <a:rPr lang="hu-HU" sz="2800" b="1" dirty="0">
                <a:solidFill>
                  <a:schemeClr val="bg1"/>
                </a:solidFill>
              </a:rPr>
              <a:t> késmárki e</a:t>
            </a:r>
            <a:r>
              <a:rPr lang="hu-HU" sz="2800" dirty="0">
                <a:solidFill>
                  <a:schemeClr val="bg1"/>
                </a:solidFill>
              </a:rPr>
              <a:t>vangélikus fatemplom kriptájában megkoszorúztuk </a:t>
            </a:r>
          </a:p>
          <a:p>
            <a:pPr lvl="0">
              <a:spcAft>
                <a:spcPts val="600"/>
              </a:spcAft>
            </a:pPr>
            <a:r>
              <a:rPr lang="hu-HU" sz="2800" dirty="0">
                <a:solidFill>
                  <a:schemeClr val="bg1"/>
                </a:solidFill>
              </a:rPr>
              <a:t>Thököly Imre sírját.</a:t>
            </a:r>
          </a:p>
          <a:p>
            <a:pPr lvl="0">
              <a:spcAft>
                <a:spcPts val="600"/>
              </a:spcAft>
            </a:pPr>
            <a:r>
              <a:rPr lang="hu-HU" sz="2800" dirty="0">
                <a:solidFill>
                  <a:schemeClr val="bg1"/>
                </a:solidFill>
              </a:rPr>
              <a:t>Majd elsétáltunk a Thököly-várhoz.</a:t>
            </a:r>
          </a:p>
        </p:txBody>
      </p:sp>
      <p:pic>
        <p:nvPicPr>
          <p:cNvPr id="7" name="Kép 6">
            <a:extLst>
              <a:ext uri="{FF2B5EF4-FFF2-40B4-BE49-F238E27FC236}">
                <a16:creationId xmlns:a16="http://schemas.microsoft.com/office/drawing/2014/main" id="{FE24C4DB-4B26-4C3A-B636-09DD693CDA6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97269" y="4115515"/>
            <a:ext cx="1538529" cy="192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885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48515393"/>
              </p:ext>
            </p:extLst>
          </p:nvPr>
        </p:nvGraphicFramePr>
        <p:xfrm>
          <a:off x="5184742" y="1"/>
          <a:ext cx="6532775" cy="2677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Kép 4">
            <a:extLst>
              <a:ext uri="{FF2B5EF4-FFF2-40B4-BE49-F238E27FC236}">
                <a16:creationId xmlns:a16="http://schemas.microsoft.com/office/drawing/2014/main" id="{EBB618A4-EABB-4A90-BC66-21C890204A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72900" y="2992357"/>
            <a:ext cx="2731250" cy="36416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05DEF0E6-4B99-47BD-B1DA-8E7BE76921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8549833" y="3411323"/>
            <a:ext cx="3552854" cy="2664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DE2DE54D-1387-4675-A380-0C90D1A523D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791711" y="3721002"/>
            <a:ext cx="3329168" cy="2496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B94EF91A-D430-488E-B11A-A1A49FF2690F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3927" t="-720" r="7027" b="13152"/>
          <a:stretch/>
        </p:blipFill>
        <p:spPr>
          <a:xfrm>
            <a:off x="1037953" y="190504"/>
            <a:ext cx="3629894" cy="2677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8" name="Csoportba foglalás 7">
            <a:extLst>
              <a:ext uri="{FF2B5EF4-FFF2-40B4-BE49-F238E27FC236}">
                <a16:creationId xmlns:a16="http://schemas.microsoft.com/office/drawing/2014/main" id="{13C1C706-919C-442C-84E6-02AC1DC53592}"/>
              </a:ext>
            </a:extLst>
          </p:cNvPr>
          <p:cNvGrpSpPr/>
          <p:nvPr/>
        </p:nvGrpSpPr>
        <p:grpSpPr>
          <a:xfrm>
            <a:off x="4834028" y="63075"/>
            <a:ext cx="6990734" cy="2759140"/>
            <a:chOff x="0" y="228337"/>
            <a:chExt cx="6025558" cy="1893689"/>
          </a:xfrm>
        </p:grpSpPr>
        <p:sp>
          <p:nvSpPr>
            <p:cNvPr id="10" name="Téglalap: lekerekített 9">
              <a:extLst>
                <a:ext uri="{FF2B5EF4-FFF2-40B4-BE49-F238E27FC236}">
                  <a16:creationId xmlns:a16="http://schemas.microsoft.com/office/drawing/2014/main" id="{161D65A5-260B-4068-BD12-8536F348DD0D}"/>
                </a:ext>
              </a:extLst>
            </p:cNvPr>
            <p:cNvSpPr/>
            <p:nvPr/>
          </p:nvSpPr>
          <p:spPr>
            <a:xfrm>
              <a:off x="0" y="228337"/>
              <a:ext cx="6025558" cy="189368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églalap: lekerekített 4">
              <a:extLst>
                <a:ext uri="{FF2B5EF4-FFF2-40B4-BE49-F238E27FC236}">
                  <a16:creationId xmlns:a16="http://schemas.microsoft.com/office/drawing/2014/main" id="{B99B4EEC-8A97-488D-91DF-E274F55E5A28}"/>
                </a:ext>
              </a:extLst>
            </p:cNvPr>
            <p:cNvSpPr txBox="1"/>
            <p:nvPr/>
          </p:nvSpPr>
          <p:spPr>
            <a:xfrm>
              <a:off x="135770" y="283801"/>
              <a:ext cx="5834324" cy="178276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9540" tIns="129540" rIns="129540" bIns="129540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hu-HU" sz="3400" kern="1200" dirty="0"/>
                <a:t>.</a:t>
              </a:r>
            </a:p>
          </p:txBody>
        </p:sp>
      </p:grpSp>
      <p:sp>
        <p:nvSpPr>
          <p:cNvPr id="2" name="Téglalap 1">
            <a:extLst>
              <a:ext uri="{FF2B5EF4-FFF2-40B4-BE49-F238E27FC236}">
                <a16:creationId xmlns:a16="http://schemas.microsoft.com/office/drawing/2014/main" id="{961ECE2B-0931-4FE7-89EA-26D1F82DBA7E}"/>
              </a:ext>
            </a:extLst>
          </p:cNvPr>
          <p:cNvSpPr/>
          <p:nvPr/>
        </p:nvSpPr>
        <p:spPr>
          <a:xfrm>
            <a:off x="5000210" y="28651"/>
            <a:ext cx="6658371" cy="26017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hu-HU" sz="2800" b="1" dirty="0" err="1">
                <a:solidFill>
                  <a:schemeClr val="bg1"/>
                </a:solidFill>
              </a:rPr>
              <a:t>Zdiár</a:t>
            </a:r>
            <a:r>
              <a:rPr lang="hu-HU" sz="2800" b="1" dirty="0">
                <a:solidFill>
                  <a:schemeClr val="bg1"/>
                </a:solidFill>
              </a:rPr>
              <a:t>: </a:t>
            </a:r>
            <a:r>
              <a:rPr lang="hu-HU" sz="2800" dirty="0" err="1">
                <a:solidFill>
                  <a:schemeClr val="bg1"/>
                </a:solidFill>
              </a:rPr>
              <a:t>Embertpróbáló</a:t>
            </a:r>
            <a:r>
              <a:rPr lang="hu-HU" sz="2800" dirty="0">
                <a:solidFill>
                  <a:schemeClr val="bg1"/>
                </a:solidFill>
              </a:rPr>
              <a:t> túra után  </a:t>
            </a:r>
            <a:r>
              <a:rPr lang="hu-HU" sz="2800" dirty="0">
                <a:solidFill>
                  <a:schemeClr val="bg1"/>
                </a:solidFill>
                <a:sym typeface="Wingdings" panose="05000000000000000000" pitchFamily="2" charset="2"/>
              </a:rPr>
              <a:t> </a:t>
            </a:r>
            <a:r>
              <a:rPr lang="hu-HU" sz="2800" dirty="0">
                <a:solidFill>
                  <a:schemeClr val="bg1"/>
                </a:solidFill>
              </a:rPr>
              <a:t>jutottunk fel a Magas-Tátra lábánál  az 1150 méter magasan található lombkorona ösvényhez és kilátóhoz. Megérte.  </a:t>
            </a: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4995ED82-6C2A-4EF1-8973-53A7FABD34A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66123" y="3344077"/>
            <a:ext cx="1645387" cy="1211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Kép 12">
            <a:extLst>
              <a:ext uri="{FF2B5EF4-FFF2-40B4-BE49-F238E27FC236}">
                <a16:creationId xmlns:a16="http://schemas.microsoft.com/office/drawing/2014/main" id="{D77F46BD-72F4-4CFD-A024-5608F8607A1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949131" y="4864231"/>
            <a:ext cx="1769793" cy="1769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47187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65595180"/>
              </p:ext>
            </p:extLst>
          </p:nvPr>
        </p:nvGraphicFramePr>
        <p:xfrm>
          <a:off x="1503672" y="546083"/>
          <a:ext cx="6025558" cy="2051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ím 1">
            <a:extLst>
              <a:ext uri="{FF2B5EF4-FFF2-40B4-BE49-F238E27FC236}">
                <a16:creationId xmlns:a16="http://schemas.microsoft.com/office/drawing/2014/main" id="{B417CC83-8A33-4ABE-81BE-DAAAAE520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9101"/>
            <a:ext cx="2726175" cy="8664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3. </a:t>
            </a:r>
            <a:r>
              <a:rPr lang="hu-HU" sz="4000" b="1" cap="none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nap</a:t>
            </a:r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:</a:t>
            </a:r>
          </a:p>
        </p:txBody>
      </p:sp>
      <p:pic>
        <p:nvPicPr>
          <p:cNvPr id="3" name="Kép 2">
            <a:extLst>
              <a:ext uri="{FF2B5EF4-FFF2-40B4-BE49-F238E27FC236}">
                <a16:creationId xmlns:a16="http://schemas.microsoft.com/office/drawing/2014/main" id="{78E706FA-3312-43D0-8BBE-58EDFA4AA5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837" y="2952994"/>
            <a:ext cx="4884915" cy="36636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2D249858-85BD-4340-9323-3FFC2D0467E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020" t="18598" r="55774" b="52538"/>
          <a:stretch/>
        </p:blipFill>
        <p:spPr>
          <a:xfrm rot="5400000">
            <a:off x="6156138" y="3909501"/>
            <a:ext cx="1790216" cy="19180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F2CC261A-A0E2-42DA-8EA6-D886974DB76E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9788" r="6614"/>
          <a:stretch/>
        </p:blipFill>
        <p:spPr>
          <a:xfrm rot="5400000">
            <a:off x="8199942" y="3756320"/>
            <a:ext cx="3130739" cy="28087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Kép 15">
            <a:extLst>
              <a:ext uri="{FF2B5EF4-FFF2-40B4-BE49-F238E27FC236}">
                <a16:creationId xmlns:a16="http://schemas.microsoft.com/office/drawing/2014/main" id="{809ACFF3-E273-4E12-83E9-0F7F9C17917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2418" y="131929"/>
            <a:ext cx="4133915" cy="3100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7" name="Csoportba foglalás 16">
            <a:extLst>
              <a:ext uri="{FF2B5EF4-FFF2-40B4-BE49-F238E27FC236}">
                <a16:creationId xmlns:a16="http://schemas.microsoft.com/office/drawing/2014/main" id="{F72CD260-8AE4-4FE9-A763-6C2FCE755499}"/>
              </a:ext>
            </a:extLst>
          </p:cNvPr>
          <p:cNvGrpSpPr/>
          <p:nvPr/>
        </p:nvGrpSpPr>
        <p:grpSpPr>
          <a:xfrm>
            <a:off x="11387579" y="5872903"/>
            <a:ext cx="765016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18" name="Nyíl: lefelé mutató 17">
              <a:extLst>
                <a:ext uri="{FF2B5EF4-FFF2-40B4-BE49-F238E27FC236}">
                  <a16:creationId xmlns:a16="http://schemas.microsoft.com/office/drawing/2014/main" id="{FCC77298-A4F3-47EE-A39E-12C42A8F9231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Nyíl: lefelé mutató 4">
              <a:extLst>
                <a:ext uri="{FF2B5EF4-FFF2-40B4-BE49-F238E27FC236}">
                  <a16:creationId xmlns:a16="http://schemas.microsoft.com/office/drawing/2014/main" id="{2155DEA4-95EC-4C4E-A46C-E04758EF0D7E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graphicFrame>
        <p:nvGraphicFramePr>
          <p:cNvPr id="12" name="Tartalom helye 8" descr="Séma">
            <a:extLst>
              <a:ext uri="{FF2B5EF4-FFF2-40B4-BE49-F238E27FC236}">
                <a16:creationId xmlns:a16="http://schemas.microsoft.com/office/drawing/2014/main" id="{A5D23074-440F-400B-9084-714BD963A4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9112585"/>
              </p:ext>
            </p:extLst>
          </p:nvPr>
        </p:nvGraphicFramePr>
        <p:xfrm>
          <a:off x="1082253" y="646103"/>
          <a:ext cx="5692173" cy="176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Szövegdoboz 1">
            <a:extLst>
              <a:ext uri="{FF2B5EF4-FFF2-40B4-BE49-F238E27FC236}">
                <a16:creationId xmlns:a16="http://schemas.microsoft.com/office/drawing/2014/main" id="{DFA5B772-63E7-4552-A51B-5C6E07B6CB8E}"/>
              </a:ext>
            </a:extLst>
          </p:cNvPr>
          <p:cNvSpPr txBox="1"/>
          <p:nvPr/>
        </p:nvSpPr>
        <p:spPr>
          <a:xfrm>
            <a:off x="1316861" y="785371"/>
            <a:ext cx="53196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  <a:spcAft>
                <a:spcPts val="0"/>
              </a:spcAft>
            </a:pPr>
            <a:r>
              <a:rPr lang="hu-HU" sz="2800" dirty="0">
                <a:solidFill>
                  <a:schemeClr val="bg1"/>
                </a:solidFill>
              </a:rPr>
              <a:t>Szlovákia második legnagyobb </a:t>
            </a:r>
            <a:r>
              <a:rPr lang="hu-HU" sz="2800" dirty="0" err="1">
                <a:solidFill>
                  <a:schemeClr val="bg1"/>
                </a:solidFill>
              </a:rPr>
              <a:t>tava</a:t>
            </a:r>
            <a:r>
              <a:rPr lang="hu-HU" sz="2800" dirty="0">
                <a:solidFill>
                  <a:schemeClr val="bg1"/>
                </a:solidFill>
              </a:rPr>
              <a:t> a </a:t>
            </a:r>
            <a:r>
              <a:rPr lang="hu-HU" sz="2800" b="1" dirty="0">
                <a:solidFill>
                  <a:schemeClr val="bg1"/>
                </a:solidFill>
              </a:rPr>
              <a:t>Csorba-tó</a:t>
            </a:r>
            <a:r>
              <a:rPr lang="hu-HU" sz="2800" dirty="0">
                <a:solidFill>
                  <a:schemeClr val="bg1"/>
                </a:solidFill>
              </a:rPr>
              <a:t>.</a:t>
            </a:r>
          </a:p>
          <a:p>
            <a:pPr lvl="0">
              <a:lnSpc>
                <a:spcPct val="100000"/>
              </a:lnSpc>
              <a:spcAft>
                <a:spcPts val="0"/>
              </a:spcAft>
            </a:pPr>
            <a:r>
              <a:rPr lang="hu-HU" sz="2800" dirty="0" err="1">
                <a:solidFill>
                  <a:schemeClr val="bg1"/>
                </a:solidFill>
              </a:rPr>
              <a:t>Körbesétálva</a:t>
            </a:r>
            <a:r>
              <a:rPr lang="hu-HU" sz="2800" dirty="0">
                <a:solidFill>
                  <a:schemeClr val="bg1"/>
                </a:solidFill>
              </a:rPr>
              <a:t> csodáltuk meg.</a:t>
            </a:r>
          </a:p>
        </p:txBody>
      </p:sp>
    </p:spTree>
    <p:extLst>
      <p:ext uri="{BB962C8B-B14F-4D97-AF65-F5344CB8AC3E}">
        <p14:creationId xmlns:p14="http://schemas.microsoft.com/office/powerpoint/2010/main" val="2637824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Kép 10">
            <a:extLst>
              <a:ext uri="{FF2B5EF4-FFF2-40B4-BE49-F238E27FC236}">
                <a16:creationId xmlns:a16="http://schemas.microsoft.com/office/drawing/2014/main" id="{9D594E12-D187-4F03-9F9E-6D62B5335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3934" y="68918"/>
            <a:ext cx="2547098" cy="2801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Kép 15">
            <a:extLst>
              <a:ext uri="{FF2B5EF4-FFF2-40B4-BE49-F238E27FC236}">
                <a16:creationId xmlns:a16="http://schemas.microsoft.com/office/drawing/2014/main" id="{F85102AF-55B5-4CAE-9993-8E4A112DBA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874192" y="3384234"/>
            <a:ext cx="3747414" cy="28105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Kép 19">
            <a:extLst>
              <a:ext uri="{FF2B5EF4-FFF2-40B4-BE49-F238E27FC236}">
                <a16:creationId xmlns:a16="http://schemas.microsoft.com/office/drawing/2014/main" id="{770AE0B5-F01B-4024-BF2F-AF8C482865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4275531" y="3123072"/>
            <a:ext cx="3880930" cy="2910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Kép 21">
            <a:extLst>
              <a:ext uri="{FF2B5EF4-FFF2-40B4-BE49-F238E27FC236}">
                <a16:creationId xmlns:a16="http://schemas.microsoft.com/office/drawing/2014/main" id="{3CF049F3-5C14-4E99-A292-521DFE9883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857379" y="3490840"/>
            <a:ext cx="3618363" cy="2713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3" name="Csoportba foglalás 22">
            <a:extLst>
              <a:ext uri="{FF2B5EF4-FFF2-40B4-BE49-F238E27FC236}">
                <a16:creationId xmlns:a16="http://schemas.microsoft.com/office/drawing/2014/main" id="{0DBD946F-05F2-4C79-B688-4511373BA999}"/>
              </a:ext>
            </a:extLst>
          </p:cNvPr>
          <p:cNvGrpSpPr/>
          <p:nvPr/>
        </p:nvGrpSpPr>
        <p:grpSpPr>
          <a:xfrm>
            <a:off x="1067474" y="136010"/>
            <a:ext cx="7516247" cy="2222091"/>
            <a:chOff x="0" y="222149"/>
            <a:chExt cx="6600337" cy="2943122"/>
          </a:xfrm>
        </p:grpSpPr>
        <p:sp>
          <p:nvSpPr>
            <p:cNvPr id="24" name="Téglalap: lekerekített 23">
              <a:extLst>
                <a:ext uri="{FF2B5EF4-FFF2-40B4-BE49-F238E27FC236}">
                  <a16:creationId xmlns:a16="http://schemas.microsoft.com/office/drawing/2014/main" id="{2AA70366-523C-4973-9609-7C6061D60DE3}"/>
                </a:ext>
              </a:extLst>
            </p:cNvPr>
            <p:cNvSpPr/>
            <p:nvPr/>
          </p:nvSpPr>
          <p:spPr>
            <a:xfrm>
              <a:off x="0" y="222149"/>
              <a:ext cx="6600337" cy="2943122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Téglalap: lekerekített 4">
              <a:extLst>
                <a:ext uri="{FF2B5EF4-FFF2-40B4-BE49-F238E27FC236}">
                  <a16:creationId xmlns:a16="http://schemas.microsoft.com/office/drawing/2014/main" id="{D482AA18-A498-4627-A1E8-F79C7419451A}"/>
                </a:ext>
              </a:extLst>
            </p:cNvPr>
            <p:cNvSpPr txBox="1"/>
            <p:nvPr/>
          </p:nvSpPr>
          <p:spPr>
            <a:xfrm>
              <a:off x="86201" y="308350"/>
              <a:ext cx="6427935" cy="27707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rtlCol="0" anchor="ctr" anchorCtr="0">
              <a:noAutofit/>
            </a:bodyPr>
            <a:lstStyle/>
            <a:p>
              <a:pPr marL="0" lvl="0" indent="0" algn="ctr" defTabSz="1244600" rtl="0">
                <a:lnSpc>
                  <a:spcPct val="15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800" b="1" kern="1200" noProof="0" dirty="0"/>
            </a:p>
          </p:txBody>
        </p:sp>
      </p:grpSp>
      <p:sp>
        <p:nvSpPr>
          <p:cNvPr id="26" name="Téglalap 25">
            <a:extLst>
              <a:ext uri="{FF2B5EF4-FFF2-40B4-BE49-F238E27FC236}">
                <a16:creationId xmlns:a16="http://schemas.microsoft.com/office/drawing/2014/main" id="{9E90BFCD-1DAB-4EF5-8A73-0C08D625195D}"/>
              </a:ext>
            </a:extLst>
          </p:cNvPr>
          <p:cNvSpPr/>
          <p:nvPr/>
        </p:nvSpPr>
        <p:spPr>
          <a:xfrm>
            <a:off x="1240550" y="339114"/>
            <a:ext cx="716591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hu-HU" sz="2800" b="1" dirty="0" err="1">
                <a:solidFill>
                  <a:schemeClr val="bg1"/>
                </a:solidFill>
              </a:rPr>
              <a:t>Ótátrafüred</a:t>
            </a:r>
            <a:r>
              <a:rPr lang="hu-HU" sz="2800" b="1" dirty="0">
                <a:solidFill>
                  <a:schemeClr val="bg1"/>
                </a:solidFill>
              </a:rPr>
              <a:t> – Tarpataki vízesés: </a:t>
            </a:r>
            <a:r>
              <a:rPr lang="hu-HU" sz="2800" dirty="0">
                <a:solidFill>
                  <a:schemeClr val="bg1"/>
                </a:solidFill>
              </a:rPr>
              <a:t>siklóvasúttal és rövid túrával jutottunk el a Tátra lábainál megbújó vízesésekhez. A visszaút kalandosabb volt. </a:t>
            </a:r>
          </a:p>
        </p:txBody>
      </p:sp>
    </p:spTree>
    <p:extLst>
      <p:ext uri="{BB962C8B-B14F-4D97-AF65-F5344CB8AC3E}">
        <p14:creationId xmlns:p14="http://schemas.microsoft.com/office/powerpoint/2010/main" val="1977903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44118244"/>
              </p:ext>
            </p:extLst>
          </p:nvPr>
        </p:nvGraphicFramePr>
        <p:xfrm>
          <a:off x="5164314" y="-89554"/>
          <a:ext cx="6600337" cy="2714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ím 1">
            <a:extLst>
              <a:ext uri="{FF2B5EF4-FFF2-40B4-BE49-F238E27FC236}">
                <a16:creationId xmlns:a16="http://schemas.microsoft.com/office/drawing/2014/main" id="{8A08BBCE-3650-4E3E-8821-BB163BCB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9101"/>
            <a:ext cx="2179421" cy="7438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4. </a:t>
            </a:r>
            <a:r>
              <a:rPr lang="hu-HU" sz="4000" b="1" cap="none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nap</a:t>
            </a:r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:</a:t>
            </a:r>
          </a:p>
        </p:txBody>
      </p:sp>
      <p:pic>
        <p:nvPicPr>
          <p:cNvPr id="3" name="Kép 2">
            <a:extLst>
              <a:ext uri="{FF2B5EF4-FFF2-40B4-BE49-F238E27FC236}">
                <a16:creationId xmlns:a16="http://schemas.microsoft.com/office/drawing/2014/main" id="{764204E8-F29F-40CB-8E19-472E8C2E1C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4087" y="913951"/>
            <a:ext cx="2956242" cy="2217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Kép 14">
            <a:extLst>
              <a:ext uri="{FF2B5EF4-FFF2-40B4-BE49-F238E27FC236}">
                <a16:creationId xmlns:a16="http://schemas.microsoft.com/office/drawing/2014/main" id="{3DB0F092-8240-4572-8D56-75D6C89233A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23311"/>
          <a:stretch/>
        </p:blipFill>
        <p:spPr>
          <a:xfrm rot="5400000">
            <a:off x="1035212" y="3591631"/>
            <a:ext cx="3104037" cy="30356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Kép 16">
            <a:extLst>
              <a:ext uri="{FF2B5EF4-FFF2-40B4-BE49-F238E27FC236}">
                <a16:creationId xmlns:a16="http://schemas.microsoft.com/office/drawing/2014/main" id="{697B420A-6139-41C9-AEE8-72D76B18C61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8249737" y="3116872"/>
            <a:ext cx="3705020" cy="2778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Kép 18">
            <a:extLst>
              <a:ext uri="{FF2B5EF4-FFF2-40B4-BE49-F238E27FC236}">
                <a16:creationId xmlns:a16="http://schemas.microsoft.com/office/drawing/2014/main" id="{764C66CA-B9F7-435C-A00F-DF8D2B6F596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16024" y="2797426"/>
            <a:ext cx="4138715" cy="3104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0" name="Csoportba foglalás 19">
            <a:extLst>
              <a:ext uri="{FF2B5EF4-FFF2-40B4-BE49-F238E27FC236}">
                <a16:creationId xmlns:a16="http://schemas.microsoft.com/office/drawing/2014/main" id="{D13B84AE-14B0-42E8-87A1-8D97049DAB56}"/>
              </a:ext>
            </a:extLst>
          </p:cNvPr>
          <p:cNvGrpSpPr/>
          <p:nvPr/>
        </p:nvGrpSpPr>
        <p:grpSpPr>
          <a:xfrm>
            <a:off x="11491630" y="5901462"/>
            <a:ext cx="700370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21" name="Nyíl: lefelé mutató 20">
              <a:extLst>
                <a:ext uri="{FF2B5EF4-FFF2-40B4-BE49-F238E27FC236}">
                  <a16:creationId xmlns:a16="http://schemas.microsoft.com/office/drawing/2014/main" id="{9A604F57-FE35-4591-8CAA-B66FAF021200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Nyíl: lefelé mutató 4">
              <a:extLst>
                <a:ext uri="{FF2B5EF4-FFF2-40B4-BE49-F238E27FC236}">
                  <a16:creationId xmlns:a16="http://schemas.microsoft.com/office/drawing/2014/main" id="{B74C0D38-C45D-4809-8063-8C53FB17D206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grpSp>
        <p:nvGrpSpPr>
          <p:cNvPr id="23" name="Csoportba foglalás 22">
            <a:extLst>
              <a:ext uri="{FF2B5EF4-FFF2-40B4-BE49-F238E27FC236}">
                <a16:creationId xmlns:a16="http://schemas.microsoft.com/office/drawing/2014/main" id="{DF27F171-B80A-4C36-9CB4-078F0A325AD8}"/>
              </a:ext>
            </a:extLst>
          </p:cNvPr>
          <p:cNvGrpSpPr/>
          <p:nvPr/>
        </p:nvGrpSpPr>
        <p:grpSpPr>
          <a:xfrm>
            <a:off x="4746293" y="87477"/>
            <a:ext cx="7018358" cy="2083568"/>
            <a:chOff x="-67662" y="251233"/>
            <a:chExt cx="7375268" cy="2083568"/>
          </a:xfrm>
        </p:grpSpPr>
        <p:sp>
          <p:nvSpPr>
            <p:cNvPr id="24" name="Téglalap: lekerekített 23">
              <a:extLst>
                <a:ext uri="{FF2B5EF4-FFF2-40B4-BE49-F238E27FC236}">
                  <a16:creationId xmlns:a16="http://schemas.microsoft.com/office/drawing/2014/main" id="{9567D053-BF3C-402B-AE89-3B8125CC0754}"/>
                </a:ext>
              </a:extLst>
            </p:cNvPr>
            <p:cNvSpPr/>
            <p:nvPr/>
          </p:nvSpPr>
          <p:spPr>
            <a:xfrm>
              <a:off x="0" y="251233"/>
              <a:ext cx="7307606" cy="208356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Téglalap: lekerekített 4">
              <a:extLst>
                <a:ext uri="{FF2B5EF4-FFF2-40B4-BE49-F238E27FC236}">
                  <a16:creationId xmlns:a16="http://schemas.microsoft.com/office/drawing/2014/main" id="{BAA59963-FEE2-4DF3-9BF3-1CBFDC7EA0C9}"/>
                </a:ext>
              </a:extLst>
            </p:cNvPr>
            <p:cNvSpPr txBox="1"/>
            <p:nvPr/>
          </p:nvSpPr>
          <p:spPr>
            <a:xfrm>
              <a:off x="-67662" y="307438"/>
              <a:ext cx="7185554" cy="19615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just" defTabSz="12446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800" kern="1200" dirty="0"/>
            </a:p>
          </p:txBody>
        </p:sp>
      </p:grpSp>
      <p:sp>
        <p:nvSpPr>
          <p:cNvPr id="26" name="Téglalap 25">
            <a:extLst>
              <a:ext uri="{FF2B5EF4-FFF2-40B4-BE49-F238E27FC236}">
                <a16:creationId xmlns:a16="http://schemas.microsoft.com/office/drawing/2014/main" id="{9CA11DCF-C896-4F03-B61B-0C231D6B05E5}"/>
              </a:ext>
            </a:extLst>
          </p:cNvPr>
          <p:cNvSpPr/>
          <p:nvPr/>
        </p:nvSpPr>
        <p:spPr>
          <a:xfrm>
            <a:off x="5003799" y="172213"/>
            <a:ext cx="692136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u-HU" sz="2800" b="1" dirty="0">
                <a:solidFill>
                  <a:schemeClr val="bg1"/>
                </a:solidFill>
              </a:rPr>
              <a:t>Dobsinai-jégbarlang: </a:t>
            </a:r>
            <a:r>
              <a:rPr lang="hu-HU" sz="2800" dirty="0">
                <a:solidFill>
                  <a:schemeClr val="bg1"/>
                </a:solidFill>
              </a:rPr>
              <a:t>Európa </a:t>
            </a:r>
            <a:r>
              <a:rPr lang="hu-HU" sz="2800" dirty="0" err="1">
                <a:solidFill>
                  <a:schemeClr val="bg1"/>
                </a:solidFill>
              </a:rPr>
              <a:t>legrégebbi</a:t>
            </a:r>
            <a:r>
              <a:rPr lang="hu-HU" sz="2800" dirty="0">
                <a:solidFill>
                  <a:schemeClr val="bg1"/>
                </a:solidFill>
              </a:rPr>
              <a:t> és  legnagyobb jégbarlangjában egy varázslatos világba csöppentünk, amit több ezer éve alakít a természet.</a:t>
            </a:r>
          </a:p>
        </p:txBody>
      </p:sp>
    </p:spTree>
    <p:extLst>
      <p:ext uri="{BB962C8B-B14F-4D97-AF65-F5344CB8AC3E}">
        <p14:creationId xmlns:p14="http://schemas.microsoft.com/office/powerpoint/2010/main" val="3090372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19169341"/>
              </p:ext>
            </p:extLst>
          </p:nvPr>
        </p:nvGraphicFramePr>
        <p:xfrm>
          <a:off x="1006836" y="-69078"/>
          <a:ext cx="7307606" cy="2586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7" name="Csoportba foglalás 16">
            <a:extLst>
              <a:ext uri="{FF2B5EF4-FFF2-40B4-BE49-F238E27FC236}">
                <a16:creationId xmlns:a16="http://schemas.microsoft.com/office/drawing/2014/main" id="{F72CD260-8AE4-4FE9-A763-6C2FCE755499}"/>
              </a:ext>
            </a:extLst>
          </p:cNvPr>
          <p:cNvGrpSpPr/>
          <p:nvPr/>
        </p:nvGrpSpPr>
        <p:grpSpPr>
          <a:xfrm>
            <a:off x="11405419" y="5872903"/>
            <a:ext cx="747176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18" name="Nyíl: lefelé mutató 17">
              <a:extLst>
                <a:ext uri="{FF2B5EF4-FFF2-40B4-BE49-F238E27FC236}">
                  <a16:creationId xmlns:a16="http://schemas.microsoft.com/office/drawing/2014/main" id="{FCC77298-A4F3-47EE-A39E-12C42A8F9231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Nyíl: lefelé mutató 4">
              <a:extLst>
                <a:ext uri="{FF2B5EF4-FFF2-40B4-BE49-F238E27FC236}">
                  <a16:creationId xmlns:a16="http://schemas.microsoft.com/office/drawing/2014/main" id="{2155DEA4-95EC-4C4E-A46C-E04758EF0D7E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pic>
        <p:nvPicPr>
          <p:cNvPr id="11" name="Kép 10">
            <a:extLst>
              <a:ext uri="{FF2B5EF4-FFF2-40B4-BE49-F238E27FC236}">
                <a16:creationId xmlns:a16="http://schemas.microsoft.com/office/drawing/2014/main" id="{7042E800-7BAE-4606-AF03-90426B1C9E2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8376" y="3007105"/>
            <a:ext cx="2838805" cy="3784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Kép 19">
            <a:extLst>
              <a:ext uri="{FF2B5EF4-FFF2-40B4-BE49-F238E27FC236}">
                <a16:creationId xmlns:a16="http://schemas.microsoft.com/office/drawing/2014/main" id="{C1DE5267-DB9D-4A29-9107-43F593B0C5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5805" y="151774"/>
            <a:ext cx="2564954" cy="27006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Kép 21">
            <a:extLst>
              <a:ext uri="{FF2B5EF4-FFF2-40B4-BE49-F238E27FC236}">
                <a16:creationId xmlns:a16="http://schemas.microsoft.com/office/drawing/2014/main" id="{7D212FE5-50D8-43C7-A030-3860C2F64B9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-1" r="11499"/>
          <a:stretch/>
        </p:blipFill>
        <p:spPr>
          <a:xfrm rot="5400000">
            <a:off x="718189" y="3068438"/>
            <a:ext cx="3784236" cy="32069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Kép 23">
            <a:extLst>
              <a:ext uri="{FF2B5EF4-FFF2-40B4-BE49-F238E27FC236}">
                <a16:creationId xmlns:a16="http://schemas.microsoft.com/office/drawing/2014/main" id="{5E0A3CEE-6226-4F5C-B3D6-2CD04E6B10D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r="11370"/>
          <a:stretch/>
        </p:blipFill>
        <p:spPr>
          <a:xfrm rot="5400000">
            <a:off x="10274847" y="3841892"/>
            <a:ext cx="1629457" cy="1378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Kép 25">
            <a:extLst>
              <a:ext uri="{FF2B5EF4-FFF2-40B4-BE49-F238E27FC236}">
                <a16:creationId xmlns:a16="http://schemas.microsoft.com/office/drawing/2014/main" id="{4D957664-2B54-4A19-9D48-9F1AAA6EBAF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4039251" y="2763599"/>
            <a:ext cx="3419937" cy="2564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27" name="Tartalom helye 8" descr="Séma">
            <a:extLst>
              <a:ext uri="{FF2B5EF4-FFF2-40B4-BE49-F238E27FC236}">
                <a16:creationId xmlns:a16="http://schemas.microsoft.com/office/drawing/2014/main" id="{B221638C-951A-4B9F-A0F3-62A822E81A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7072439"/>
              </p:ext>
            </p:extLst>
          </p:nvPr>
        </p:nvGraphicFramePr>
        <p:xfrm>
          <a:off x="1006834" y="151774"/>
          <a:ext cx="7399747" cy="1872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8" name="Szövegdoboz 27">
            <a:extLst>
              <a:ext uri="{FF2B5EF4-FFF2-40B4-BE49-F238E27FC236}">
                <a16:creationId xmlns:a16="http://schemas.microsoft.com/office/drawing/2014/main" id="{F907CDBB-8B28-4F99-B179-E9FD8ED2CF89}"/>
              </a:ext>
            </a:extLst>
          </p:cNvPr>
          <p:cNvSpPr txBox="1"/>
          <p:nvPr/>
        </p:nvSpPr>
        <p:spPr>
          <a:xfrm>
            <a:off x="1229032" y="205959"/>
            <a:ext cx="7006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  <a:spcAft>
                <a:spcPts val="0"/>
              </a:spcAft>
            </a:pPr>
            <a:r>
              <a:rPr lang="hu-HU" sz="2800" b="1" dirty="0">
                <a:solidFill>
                  <a:schemeClr val="bg1"/>
                </a:solidFill>
              </a:rPr>
              <a:t>Lőcse: </a:t>
            </a:r>
            <a:r>
              <a:rPr lang="hu-HU" sz="2800" dirty="0">
                <a:solidFill>
                  <a:schemeClr val="bg1"/>
                </a:solidFill>
              </a:rPr>
              <a:t>a Szent Jakab templomban megnéztük a világ legmagasabb fából faragott gótikus oltárát. </a:t>
            </a:r>
          </a:p>
          <a:p>
            <a:pPr lvl="0">
              <a:lnSpc>
                <a:spcPct val="100000"/>
              </a:lnSpc>
              <a:spcAft>
                <a:spcPts val="0"/>
              </a:spcAft>
            </a:pPr>
            <a:r>
              <a:rPr lang="hu-HU" sz="2800" dirty="0">
                <a:solidFill>
                  <a:schemeClr val="bg1"/>
                </a:solidFill>
              </a:rPr>
              <a:t>Majd megismerkedtünk A fekete város történetével.</a:t>
            </a:r>
          </a:p>
        </p:txBody>
      </p:sp>
    </p:spTree>
    <p:extLst>
      <p:ext uri="{BB962C8B-B14F-4D97-AF65-F5344CB8AC3E}">
        <p14:creationId xmlns:p14="http://schemas.microsoft.com/office/powerpoint/2010/main" val="3601908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3336891"/>
              </p:ext>
            </p:extLst>
          </p:nvPr>
        </p:nvGraphicFramePr>
        <p:xfrm>
          <a:off x="942679" y="211219"/>
          <a:ext cx="7817377" cy="1509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Kép 4">
            <a:extLst>
              <a:ext uri="{FF2B5EF4-FFF2-40B4-BE49-F238E27FC236}">
                <a16:creationId xmlns:a16="http://schemas.microsoft.com/office/drawing/2014/main" id="{DF7390BD-DE04-4EF6-AAE8-1EFA4D62F8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9000" y="2261530"/>
            <a:ext cx="3640805" cy="2730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014C28C4-9797-4377-8174-77E277056BB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33986" y="88672"/>
            <a:ext cx="2593309" cy="27306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Kép 12">
            <a:extLst>
              <a:ext uri="{FF2B5EF4-FFF2-40B4-BE49-F238E27FC236}">
                <a16:creationId xmlns:a16="http://schemas.microsoft.com/office/drawing/2014/main" id="{4F96CF9A-BD3B-4C9E-9F1C-C08E420192C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48327" y="4764968"/>
            <a:ext cx="2624368" cy="1968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Kép 14">
            <a:extLst>
              <a:ext uri="{FF2B5EF4-FFF2-40B4-BE49-F238E27FC236}">
                <a16:creationId xmlns:a16="http://schemas.microsoft.com/office/drawing/2014/main" id="{67CDEC6C-7705-4B9B-A1DC-2E2CDDA264F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2508" t="1921" r="22800" b="7747"/>
          <a:stretch/>
        </p:blipFill>
        <p:spPr>
          <a:xfrm rot="5400000">
            <a:off x="8505457" y="3004017"/>
            <a:ext cx="1396289" cy="14622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Kép 17">
            <a:extLst>
              <a:ext uri="{FF2B5EF4-FFF2-40B4-BE49-F238E27FC236}">
                <a16:creationId xmlns:a16="http://schemas.microsoft.com/office/drawing/2014/main" id="{875F2BEA-4799-4B91-AAA3-97C852FBD35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4708" r="15051"/>
          <a:stretch/>
        </p:blipFill>
        <p:spPr>
          <a:xfrm rot="5400000">
            <a:off x="10284113" y="2989714"/>
            <a:ext cx="1396289" cy="14909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Kép 20">
            <a:extLst>
              <a:ext uri="{FF2B5EF4-FFF2-40B4-BE49-F238E27FC236}">
                <a16:creationId xmlns:a16="http://schemas.microsoft.com/office/drawing/2014/main" id="{112075F6-57B0-41FD-9A5F-DE87A993936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95708" y="2280745"/>
            <a:ext cx="3154405" cy="23658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Kép 23">
            <a:extLst>
              <a:ext uri="{FF2B5EF4-FFF2-40B4-BE49-F238E27FC236}">
                <a16:creationId xmlns:a16="http://schemas.microsoft.com/office/drawing/2014/main" id="{8044E06E-F110-44A7-AB17-2E03FCD15CF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71216" y="5286347"/>
            <a:ext cx="3236317" cy="13604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Kép 25">
            <a:extLst>
              <a:ext uri="{FF2B5EF4-FFF2-40B4-BE49-F238E27FC236}">
                <a16:creationId xmlns:a16="http://schemas.microsoft.com/office/drawing/2014/main" id="{DD64D6F7-1FF3-4D92-9F8F-ED884D0278AC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r="19587"/>
          <a:stretch/>
        </p:blipFill>
        <p:spPr>
          <a:xfrm rot="5400000" flipV="1">
            <a:off x="5008706" y="5053329"/>
            <a:ext cx="1738420" cy="1621411"/>
          </a:xfrm>
          <a:prstGeom prst="rect">
            <a:avLst/>
          </a:prstGeom>
        </p:spPr>
      </p:pic>
      <p:pic>
        <p:nvPicPr>
          <p:cNvPr id="30" name="Kép 29">
            <a:extLst>
              <a:ext uri="{FF2B5EF4-FFF2-40B4-BE49-F238E27FC236}">
                <a16:creationId xmlns:a16="http://schemas.microsoft.com/office/drawing/2014/main" id="{9CAA945C-1CC7-4508-AD5B-1B845936EBA2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r="21100"/>
          <a:stretch/>
        </p:blipFill>
        <p:spPr>
          <a:xfrm rot="5400000">
            <a:off x="6930527" y="4881401"/>
            <a:ext cx="1875895" cy="1783162"/>
          </a:xfrm>
          <a:prstGeom prst="rect">
            <a:avLst/>
          </a:prstGeom>
        </p:spPr>
      </p:pic>
      <p:grpSp>
        <p:nvGrpSpPr>
          <p:cNvPr id="33" name="Csoportba foglalás 32">
            <a:extLst>
              <a:ext uri="{FF2B5EF4-FFF2-40B4-BE49-F238E27FC236}">
                <a16:creationId xmlns:a16="http://schemas.microsoft.com/office/drawing/2014/main" id="{92A77C6F-0AAC-4DF7-82F9-CEDB71C9C7F4}"/>
              </a:ext>
            </a:extLst>
          </p:cNvPr>
          <p:cNvGrpSpPr/>
          <p:nvPr/>
        </p:nvGrpSpPr>
        <p:grpSpPr>
          <a:xfrm>
            <a:off x="1118161" y="89536"/>
            <a:ext cx="7216482" cy="1826863"/>
            <a:chOff x="-121786" y="-4565"/>
            <a:chExt cx="6687736" cy="1233788"/>
          </a:xfrm>
        </p:grpSpPr>
        <p:sp>
          <p:nvSpPr>
            <p:cNvPr id="34" name="Téglalap: lekerekített 33">
              <a:extLst>
                <a:ext uri="{FF2B5EF4-FFF2-40B4-BE49-F238E27FC236}">
                  <a16:creationId xmlns:a16="http://schemas.microsoft.com/office/drawing/2014/main" id="{B540C5D3-F6A8-4386-B98A-1529B0716BD0}"/>
                </a:ext>
              </a:extLst>
            </p:cNvPr>
            <p:cNvSpPr/>
            <p:nvPr/>
          </p:nvSpPr>
          <p:spPr>
            <a:xfrm>
              <a:off x="-121786" y="-4565"/>
              <a:ext cx="6600337" cy="117405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Téglalap: lekerekített 4">
              <a:extLst>
                <a:ext uri="{FF2B5EF4-FFF2-40B4-BE49-F238E27FC236}">
                  <a16:creationId xmlns:a16="http://schemas.microsoft.com/office/drawing/2014/main" id="{3DD7D35F-2902-4D5F-84AF-3C886CBCB4FE}"/>
                </a:ext>
              </a:extLst>
            </p:cNvPr>
            <p:cNvSpPr txBox="1"/>
            <p:nvPr/>
          </p:nvSpPr>
          <p:spPr>
            <a:xfrm>
              <a:off x="34387" y="123939"/>
              <a:ext cx="6531563" cy="11052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rtlCol="0" anchor="ctr" anchorCtr="0">
              <a:noAutofit/>
            </a:bodyPr>
            <a:lstStyle/>
            <a:p>
              <a:pPr marL="0" lvl="0" indent="0" algn="ctr" defTabSz="1244600" rtl="0">
                <a:lnSpc>
                  <a:spcPct val="15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800" b="0" kern="1200" noProof="0" dirty="0"/>
            </a:p>
          </p:txBody>
        </p:sp>
      </p:grpSp>
      <p:sp>
        <p:nvSpPr>
          <p:cNvPr id="36" name="Téglalap 35">
            <a:extLst>
              <a:ext uri="{FF2B5EF4-FFF2-40B4-BE49-F238E27FC236}">
                <a16:creationId xmlns:a16="http://schemas.microsoft.com/office/drawing/2014/main" id="{D0DFD90C-D97A-4021-A427-658A7B924B29}"/>
              </a:ext>
            </a:extLst>
          </p:cNvPr>
          <p:cNvSpPr/>
          <p:nvPr/>
        </p:nvSpPr>
        <p:spPr>
          <a:xfrm>
            <a:off x="1371215" y="239330"/>
            <a:ext cx="687889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hu-HU" sz="2800" b="1" dirty="0" err="1">
                <a:solidFill>
                  <a:schemeClr val="bg1"/>
                </a:solidFill>
              </a:rPr>
              <a:t>Ólublói</a:t>
            </a:r>
            <a:r>
              <a:rPr lang="hu-HU" sz="2800" b="1" dirty="0">
                <a:solidFill>
                  <a:schemeClr val="bg1"/>
                </a:solidFill>
              </a:rPr>
              <a:t> vár</a:t>
            </a:r>
            <a:r>
              <a:rPr lang="hu-HU" sz="2800" dirty="0">
                <a:solidFill>
                  <a:schemeClr val="bg1"/>
                </a:solidFill>
              </a:rPr>
              <a:t>: a gyönyörűen felújított várban érdekes dolgokat láthattunk. Még órákig elbolyongtunk volna termeiben, a várfalakon.</a:t>
            </a:r>
          </a:p>
        </p:txBody>
      </p:sp>
    </p:spTree>
    <p:extLst>
      <p:ext uri="{BB962C8B-B14F-4D97-AF65-F5344CB8AC3E}">
        <p14:creationId xmlns:p14="http://schemas.microsoft.com/office/powerpoint/2010/main" val="3049351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4008093"/>
              </p:ext>
            </p:extLst>
          </p:nvPr>
        </p:nvGraphicFramePr>
        <p:xfrm>
          <a:off x="5164314" y="-89554"/>
          <a:ext cx="6600337" cy="1416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ím 1">
            <a:extLst>
              <a:ext uri="{FF2B5EF4-FFF2-40B4-BE49-F238E27FC236}">
                <a16:creationId xmlns:a16="http://schemas.microsoft.com/office/drawing/2014/main" id="{8A08BBCE-3650-4E3E-8821-BB163BCB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9101"/>
            <a:ext cx="2179421" cy="7438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5. </a:t>
            </a:r>
            <a:r>
              <a:rPr lang="hu-HU" sz="4000" b="1" cap="none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nap</a:t>
            </a:r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Bodoni MT" panose="02070603080606020203" pitchFamily="18" charset="0"/>
              </a:rPr>
              <a:t>:</a:t>
            </a:r>
          </a:p>
        </p:txBody>
      </p:sp>
      <p:grpSp>
        <p:nvGrpSpPr>
          <p:cNvPr id="20" name="Csoportba foglalás 19">
            <a:extLst>
              <a:ext uri="{FF2B5EF4-FFF2-40B4-BE49-F238E27FC236}">
                <a16:creationId xmlns:a16="http://schemas.microsoft.com/office/drawing/2014/main" id="{D13B84AE-14B0-42E8-87A1-8D97049DAB56}"/>
              </a:ext>
            </a:extLst>
          </p:cNvPr>
          <p:cNvGrpSpPr/>
          <p:nvPr/>
        </p:nvGrpSpPr>
        <p:grpSpPr>
          <a:xfrm>
            <a:off x="11454581" y="5814918"/>
            <a:ext cx="736478" cy="918439"/>
            <a:chOff x="4591514" y="1071513"/>
            <a:chExt cx="918439" cy="918439"/>
          </a:xfrm>
          <a:solidFill>
            <a:schemeClr val="accent6">
              <a:lumMod val="50000"/>
            </a:schemeClr>
          </a:solidFill>
        </p:grpSpPr>
        <p:sp>
          <p:nvSpPr>
            <p:cNvPr id="21" name="Nyíl: lefelé mutató 20">
              <a:extLst>
                <a:ext uri="{FF2B5EF4-FFF2-40B4-BE49-F238E27FC236}">
                  <a16:creationId xmlns:a16="http://schemas.microsoft.com/office/drawing/2014/main" id="{9A604F57-FE35-4591-8CAA-B66FAF021200}"/>
                </a:ext>
              </a:extLst>
            </p:cNvPr>
            <p:cNvSpPr/>
            <p:nvPr/>
          </p:nvSpPr>
          <p:spPr>
            <a:xfrm>
              <a:off x="4591514" y="1071513"/>
              <a:ext cx="918439" cy="918439"/>
            </a:xfrm>
            <a:prstGeom prst="downArrow">
              <a:avLst>
                <a:gd name="adj1" fmla="val 55000"/>
                <a:gd name="adj2" fmla="val 45000"/>
              </a:avLst>
            </a:prstGeom>
            <a:grp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Nyíl: lefelé mutató 4">
              <a:extLst>
                <a:ext uri="{FF2B5EF4-FFF2-40B4-BE49-F238E27FC236}">
                  <a16:creationId xmlns:a16="http://schemas.microsoft.com/office/drawing/2014/main" id="{B74C0D38-C45D-4809-8063-8C53FB17D206}"/>
                </a:ext>
              </a:extLst>
            </p:cNvPr>
            <p:cNvSpPr txBox="1"/>
            <p:nvPr/>
          </p:nvSpPr>
          <p:spPr>
            <a:xfrm>
              <a:off x="4798163" y="1071513"/>
              <a:ext cx="505141" cy="69112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720" tIns="45720" rIns="45720" bIns="45720" numCol="1" spcCol="1270" rtlCol="0" anchor="ctr" anchorCtr="0">
              <a:noAutofit/>
            </a:bodyPr>
            <a:lstStyle/>
            <a:p>
              <a:pPr marL="0" lvl="0" indent="0" algn="ctr" defTabSz="16002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hu-HU" sz="3600" kern="1200" noProof="0" dirty="0"/>
            </a:p>
          </p:txBody>
        </p:sp>
      </p:grpSp>
      <p:pic>
        <p:nvPicPr>
          <p:cNvPr id="4" name="Kép 3">
            <a:extLst>
              <a:ext uri="{FF2B5EF4-FFF2-40B4-BE49-F238E27FC236}">
                <a16:creationId xmlns:a16="http://schemas.microsoft.com/office/drawing/2014/main" id="{9785EDD0-C368-4CF8-9C6B-BF945ECCCD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839" y="772998"/>
            <a:ext cx="3928955" cy="27314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56B47ABA-483D-4F3F-B571-59AC0E7C9E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12179" y="3834729"/>
            <a:ext cx="3769131" cy="2826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8C5C694B-10DF-44C9-9945-C2C5E49B2D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13437" y="1339951"/>
            <a:ext cx="3333373" cy="5051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8504BE91-4793-4FCC-85DB-32B94059E9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8636645" y="2296977"/>
            <a:ext cx="3615188" cy="27113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3" name="Csoportba foglalás 22">
            <a:extLst>
              <a:ext uri="{FF2B5EF4-FFF2-40B4-BE49-F238E27FC236}">
                <a16:creationId xmlns:a16="http://schemas.microsoft.com/office/drawing/2014/main" id="{69D129C1-4606-4806-8DBC-314569F2049A}"/>
              </a:ext>
            </a:extLst>
          </p:cNvPr>
          <p:cNvGrpSpPr/>
          <p:nvPr/>
        </p:nvGrpSpPr>
        <p:grpSpPr>
          <a:xfrm>
            <a:off x="5288538" y="38006"/>
            <a:ext cx="6476113" cy="1071716"/>
            <a:chOff x="0" y="251233"/>
            <a:chExt cx="7307606" cy="2083568"/>
          </a:xfrm>
        </p:grpSpPr>
        <p:sp>
          <p:nvSpPr>
            <p:cNvPr id="24" name="Téglalap: lekerekített 23">
              <a:extLst>
                <a:ext uri="{FF2B5EF4-FFF2-40B4-BE49-F238E27FC236}">
                  <a16:creationId xmlns:a16="http://schemas.microsoft.com/office/drawing/2014/main" id="{17D07984-8513-430A-9DB0-EDF4113D9CEA}"/>
                </a:ext>
              </a:extLst>
            </p:cNvPr>
            <p:cNvSpPr/>
            <p:nvPr/>
          </p:nvSpPr>
          <p:spPr>
            <a:xfrm>
              <a:off x="0" y="251233"/>
              <a:ext cx="7307606" cy="208356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Téglalap: lekerekített 4">
              <a:extLst>
                <a:ext uri="{FF2B5EF4-FFF2-40B4-BE49-F238E27FC236}">
                  <a16:creationId xmlns:a16="http://schemas.microsoft.com/office/drawing/2014/main" id="{A08D1B19-4776-4C0A-B055-9059209B36DD}"/>
                </a:ext>
              </a:extLst>
            </p:cNvPr>
            <p:cNvSpPr txBox="1"/>
            <p:nvPr/>
          </p:nvSpPr>
          <p:spPr>
            <a:xfrm>
              <a:off x="150514" y="427240"/>
              <a:ext cx="6936573" cy="16411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just" defTabSz="12446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800" kern="1200" dirty="0"/>
            </a:p>
          </p:txBody>
        </p:sp>
      </p:grpSp>
      <p:sp>
        <p:nvSpPr>
          <p:cNvPr id="13" name="Téglalap 12">
            <a:extLst>
              <a:ext uri="{FF2B5EF4-FFF2-40B4-BE49-F238E27FC236}">
                <a16:creationId xmlns:a16="http://schemas.microsoft.com/office/drawing/2014/main" id="{850F3B70-1774-4CE2-B80B-2CBAF5EEBF5B}"/>
              </a:ext>
            </a:extLst>
          </p:cNvPr>
          <p:cNvSpPr/>
          <p:nvPr/>
        </p:nvSpPr>
        <p:spPr>
          <a:xfrm>
            <a:off x="5521989" y="133933"/>
            <a:ext cx="6009209" cy="6627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hu-HU" sz="2800" dirty="0">
                <a:solidFill>
                  <a:schemeClr val="bg1"/>
                </a:solidFill>
              </a:rPr>
              <a:t>A</a:t>
            </a:r>
            <a:r>
              <a:rPr lang="hu-HU" sz="2800" b="1" dirty="0">
                <a:solidFill>
                  <a:schemeClr val="bg1"/>
                </a:solidFill>
              </a:rPr>
              <a:t> Szepesi vár </a:t>
            </a:r>
            <a:r>
              <a:rPr lang="hu-HU" sz="2800" dirty="0">
                <a:solidFill>
                  <a:schemeClr val="bg1"/>
                </a:solidFill>
              </a:rPr>
              <a:t>Európa legnagyobb vára</a:t>
            </a:r>
            <a:r>
              <a:rPr lang="hu-HU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4961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rtalom helye 8" descr="Séma">
            <a:extLst>
              <a:ext uri="{FF2B5EF4-FFF2-40B4-BE49-F238E27FC236}">
                <a16:creationId xmlns:a16="http://schemas.microsoft.com/office/drawing/2014/main" id="{8EDEA472-192B-4242-9F8A-CF2C98BFB3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30978411"/>
              </p:ext>
            </p:extLst>
          </p:nvPr>
        </p:nvGraphicFramePr>
        <p:xfrm>
          <a:off x="942679" y="211219"/>
          <a:ext cx="7833676" cy="20889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Kép 2">
            <a:extLst>
              <a:ext uri="{FF2B5EF4-FFF2-40B4-BE49-F238E27FC236}">
                <a16:creationId xmlns:a16="http://schemas.microsoft.com/office/drawing/2014/main" id="{A7A23B3A-7AAE-4ABA-A857-D1D4035714A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l="15939" t="8372"/>
          <a:stretch/>
        </p:blipFill>
        <p:spPr>
          <a:xfrm rot="5400000">
            <a:off x="4719619" y="4483945"/>
            <a:ext cx="2414830" cy="20796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5254DBAE-BBC9-487B-9B09-8AE3619C258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5467" y="2302750"/>
            <a:ext cx="2952740" cy="39366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80DB3795-D11F-4677-88BA-428D1ED6B6F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51885" y="2046519"/>
            <a:ext cx="1879921" cy="1971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27694A5A-5AFE-44FF-9B2B-30EE7BC5CEA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40116" y="133214"/>
            <a:ext cx="3719629" cy="2789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9" name="Csoportba foglalás 28">
            <a:extLst>
              <a:ext uri="{FF2B5EF4-FFF2-40B4-BE49-F238E27FC236}">
                <a16:creationId xmlns:a16="http://schemas.microsoft.com/office/drawing/2014/main" id="{84839859-892E-435B-8624-E05FDE020020}"/>
              </a:ext>
            </a:extLst>
          </p:cNvPr>
          <p:cNvGrpSpPr/>
          <p:nvPr/>
        </p:nvGrpSpPr>
        <p:grpSpPr>
          <a:xfrm>
            <a:off x="915757" y="240251"/>
            <a:ext cx="6872255" cy="1638382"/>
            <a:chOff x="0" y="0"/>
            <a:chExt cx="7872360" cy="1925639"/>
          </a:xfrm>
        </p:grpSpPr>
        <p:sp>
          <p:nvSpPr>
            <p:cNvPr id="31" name="Téglalap: lekerekített 30">
              <a:extLst>
                <a:ext uri="{FF2B5EF4-FFF2-40B4-BE49-F238E27FC236}">
                  <a16:creationId xmlns:a16="http://schemas.microsoft.com/office/drawing/2014/main" id="{CFF812EC-B98A-4454-A38F-3866AB8BD0E5}"/>
                </a:ext>
              </a:extLst>
            </p:cNvPr>
            <p:cNvSpPr/>
            <p:nvPr/>
          </p:nvSpPr>
          <p:spPr>
            <a:xfrm>
              <a:off x="0" y="0"/>
              <a:ext cx="7817377" cy="187210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Téglalap: lekerekített 4">
              <a:extLst>
                <a:ext uri="{FF2B5EF4-FFF2-40B4-BE49-F238E27FC236}">
                  <a16:creationId xmlns:a16="http://schemas.microsoft.com/office/drawing/2014/main" id="{27F84C97-BDD7-4765-B47A-ECC38A689084}"/>
                </a:ext>
              </a:extLst>
            </p:cNvPr>
            <p:cNvSpPr txBox="1"/>
            <p:nvPr/>
          </p:nvSpPr>
          <p:spPr>
            <a:xfrm>
              <a:off x="25985" y="163199"/>
              <a:ext cx="7846375" cy="176244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rtlCol="0" anchor="ctr" anchorCtr="0">
              <a:noAutofit/>
            </a:bodyPr>
            <a:lstStyle/>
            <a:p>
              <a:pPr marL="0" lvl="0" indent="0" algn="ctr" defTabSz="1422400" rtl="0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endParaRPr lang="hu-HU" sz="3200" b="0" kern="1200" noProof="0" dirty="0"/>
            </a:p>
          </p:txBody>
        </p:sp>
      </p:grpSp>
      <p:sp>
        <p:nvSpPr>
          <p:cNvPr id="19" name="Téglalap 18">
            <a:extLst>
              <a:ext uri="{FF2B5EF4-FFF2-40B4-BE49-F238E27FC236}">
                <a16:creationId xmlns:a16="http://schemas.microsoft.com/office/drawing/2014/main" id="{8A2D87AF-518D-4979-83BF-011B8236624B}"/>
              </a:ext>
            </a:extLst>
          </p:cNvPr>
          <p:cNvSpPr/>
          <p:nvPr/>
        </p:nvSpPr>
        <p:spPr>
          <a:xfrm>
            <a:off x="1059706" y="331931"/>
            <a:ext cx="6536358" cy="13696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hu-HU" sz="2600" b="1" dirty="0">
                <a:solidFill>
                  <a:schemeClr val="bg1"/>
                </a:solidFill>
              </a:rPr>
              <a:t>Kassán a</a:t>
            </a:r>
            <a:r>
              <a:rPr lang="hu-HU" sz="2600" dirty="0">
                <a:solidFill>
                  <a:schemeClr val="bg1"/>
                </a:solidFill>
              </a:rPr>
              <a:t> Szent </a:t>
            </a:r>
            <a:r>
              <a:rPr lang="hu-HU" sz="2600" dirty="0" err="1">
                <a:solidFill>
                  <a:schemeClr val="bg1"/>
                </a:solidFill>
              </a:rPr>
              <a:t>Erszébet</a:t>
            </a:r>
            <a:r>
              <a:rPr lang="hu-HU" sz="2600" dirty="0">
                <a:solidFill>
                  <a:schemeClr val="bg1"/>
                </a:solidFill>
              </a:rPr>
              <a:t> Székesegyház rejti </a:t>
            </a:r>
          </a:p>
          <a:p>
            <a:pPr lvl="0">
              <a:spcAft>
                <a:spcPts val="600"/>
              </a:spcAft>
            </a:pPr>
            <a:r>
              <a:rPr lang="hu-HU" sz="2600" dirty="0">
                <a:solidFill>
                  <a:schemeClr val="bg1"/>
                </a:solidFill>
              </a:rPr>
              <a:t>II. Rákóczi Ferenc hamvait.  Megkoszorúztuk a  síremlékét. Kipróbáltuk a kettős csigalépcsőt is.</a:t>
            </a:r>
          </a:p>
        </p:txBody>
      </p:sp>
      <p:graphicFrame>
        <p:nvGraphicFramePr>
          <p:cNvPr id="34" name="Tartalom helye 8" descr="Séma">
            <a:extLst>
              <a:ext uri="{FF2B5EF4-FFF2-40B4-BE49-F238E27FC236}">
                <a16:creationId xmlns:a16="http://schemas.microsoft.com/office/drawing/2014/main" id="{FD0B4159-037F-47E7-ABA9-7196794AEE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5382460"/>
              </p:ext>
            </p:extLst>
          </p:nvPr>
        </p:nvGraphicFramePr>
        <p:xfrm>
          <a:off x="8755302" y="2922637"/>
          <a:ext cx="2983373" cy="1393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pSp>
        <p:nvGrpSpPr>
          <p:cNvPr id="35" name="Csoportba foglalás 34">
            <a:extLst>
              <a:ext uri="{FF2B5EF4-FFF2-40B4-BE49-F238E27FC236}">
                <a16:creationId xmlns:a16="http://schemas.microsoft.com/office/drawing/2014/main" id="{8E5FD994-16CA-4581-8BEF-FAA62582BEEA}"/>
              </a:ext>
            </a:extLst>
          </p:cNvPr>
          <p:cNvGrpSpPr/>
          <p:nvPr/>
        </p:nvGrpSpPr>
        <p:grpSpPr>
          <a:xfrm>
            <a:off x="7304800" y="3195961"/>
            <a:ext cx="4568954" cy="1555160"/>
            <a:chOff x="0" y="89552"/>
            <a:chExt cx="6600337" cy="1174058"/>
          </a:xfrm>
        </p:grpSpPr>
        <p:sp>
          <p:nvSpPr>
            <p:cNvPr id="36" name="Téglalap: lekerekített 35">
              <a:extLst>
                <a:ext uri="{FF2B5EF4-FFF2-40B4-BE49-F238E27FC236}">
                  <a16:creationId xmlns:a16="http://schemas.microsoft.com/office/drawing/2014/main" id="{40E811A5-0597-4728-8755-B466688D74FB}"/>
                </a:ext>
              </a:extLst>
            </p:cNvPr>
            <p:cNvSpPr/>
            <p:nvPr/>
          </p:nvSpPr>
          <p:spPr>
            <a:xfrm>
              <a:off x="0" y="89552"/>
              <a:ext cx="6600337" cy="117405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Téglalap: lekerekített 4">
              <a:extLst>
                <a:ext uri="{FF2B5EF4-FFF2-40B4-BE49-F238E27FC236}">
                  <a16:creationId xmlns:a16="http://schemas.microsoft.com/office/drawing/2014/main" id="{6CA7723D-F46D-4CE2-BC4B-7BA27F5B5EF5}"/>
                </a:ext>
              </a:extLst>
            </p:cNvPr>
            <p:cNvSpPr txBox="1"/>
            <p:nvPr/>
          </p:nvSpPr>
          <p:spPr>
            <a:xfrm>
              <a:off x="34387" y="123939"/>
              <a:ext cx="6531563" cy="11052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rtlCol="0" anchor="ctr" anchorCtr="0">
              <a:noAutofit/>
            </a:bodyPr>
            <a:lstStyle/>
            <a:p>
              <a:pPr marL="0" lvl="0" indent="0" algn="ctr" defTabSz="1244600" rtl="0">
                <a:lnSpc>
                  <a:spcPct val="15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endParaRPr lang="hu-HU" sz="2800" b="0" kern="1200" noProof="0" dirty="0"/>
            </a:p>
          </p:txBody>
        </p:sp>
      </p:grpSp>
      <p:sp>
        <p:nvSpPr>
          <p:cNvPr id="38" name="Téglalap 37">
            <a:extLst>
              <a:ext uri="{FF2B5EF4-FFF2-40B4-BE49-F238E27FC236}">
                <a16:creationId xmlns:a16="http://schemas.microsoft.com/office/drawing/2014/main" id="{B1389E9F-7951-4C27-9290-712C61CEC748}"/>
              </a:ext>
            </a:extLst>
          </p:cNvPr>
          <p:cNvSpPr/>
          <p:nvPr/>
        </p:nvSpPr>
        <p:spPr>
          <a:xfrm>
            <a:off x="7451810" y="3297024"/>
            <a:ext cx="4286865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hu-HU" sz="2600" b="1" dirty="0">
                <a:solidFill>
                  <a:schemeClr val="bg1"/>
                </a:solidFill>
              </a:rPr>
              <a:t>Krasznahorka</a:t>
            </a:r>
            <a:r>
              <a:rPr lang="hu-HU" sz="2600" dirty="0">
                <a:solidFill>
                  <a:schemeClr val="bg1"/>
                </a:solidFill>
              </a:rPr>
              <a:t> várát  felújítás miatt csak messziről csodálhattuk meg.</a:t>
            </a:r>
          </a:p>
        </p:txBody>
      </p:sp>
      <p:pic>
        <p:nvPicPr>
          <p:cNvPr id="39" name="Kép 38">
            <a:extLst>
              <a:ext uri="{FF2B5EF4-FFF2-40B4-BE49-F238E27FC236}">
                <a16:creationId xmlns:a16="http://schemas.microsoft.com/office/drawing/2014/main" id="{AA454AFA-A8BE-4102-986A-7549E8C839E6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t="26048" r="22571"/>
          <a:stretch/>
        </p:blipFill>
        <p:spPr>
          <a:xfrm>
            <a:off x="7983794" y="4958040"/>
            <a:ext cx="2900516" cy="1555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77634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Kép 10">
            <a:extLst>
              <a:ext uri="{FF2B5EF4-FFF2-40B4-BE49-F238E27FC236}">
                <a16:creationId xmlns:a16="http://schemas.microsoft.com/office/drawing/2014/main" id="{8BB15433-935C-498E-A628-2063615E0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6425" y="2036008"/>
            <a:ext cx="6840210" cy="4520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A9BA97F4-F0D8-42A0-8681-81183282691A}"/>
              </a:ext>
            </a:extLst>
          </p:cNvPr>
          <p:cNvSpPr txBox="1"/>
          <p:nvPr/>
        </p:nvSpPr>
        <p:spPr>
          <a:xfrm>
            <a:off x="989813" y="188537"/>
            <a:ext cx="106334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600" dirty="0">
                <a:solidFill>
                  <a:schemeClr val="accent2">
                    <a:lumMod val="50000"/>
                  </a:schemeClr>
                </a:solidFill>
              </a:rPr>
              <a:t>Gyorsan elrepült ez az 5 nap. </a:t>
            </a:r>
          </a:p>
          <a:p>
            <a:pPr algn="ctr"/>
            <a:r>
              <a:rPr lang="hu-HU" sz="3600" dirty="0">
                <a:solidFill>
                  <a:schemeClr val="accent2">
                    <a:lumMod val="50000"/>
                  </a:schemeClr>
                </a:solidFill>
              </a:rPr>
              <a:t>Gyönyörű dolgokat láttunk, felejthetetlen élményekkel gazdagodtunk. </a:t>
            </a:r>
          </a:p>
        </p:txBody>
      </p:sp>
    </p:spTree>
    <p:extLst>
      <p:ext uri="{BB962C8B-B14F-4D97-AF65-F5344CB8AC3E}">
        <p14:creationId xmlns:p14="http://schemas.microsoft.com/office/powerpoint/2010/main" val="2062359470"/>
      </p:ext>
    </p:extLst>
  </p:cSld>
  <p:clrMapOvr>
    <a:masterClrMapping/>
  </p:clrMapOvr>
</p:sld>
</file>

<file path=ppt/theme/theme1.xml><?xml version="1.0" encoding="utf-8"?>
<a:theme xmlns:a="http://schemas.openxmlformats.org/drawingml/2006/main" name="Jelvény">
  <a:themeElements>
    <a:clrScheme name="Narancs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Jelvény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Jelvény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64FCEF-5D02-4451-89DD-C5055544A8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3B9E78-595F-41AA-B8FF-1657B24A64F3}">
  <ds:schemaRefs>
    <ds:schemaRef ds:uri="http://purl.org/dc/elements/1.1/"/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BAED409D-D761-44D8-8125-D888C04D1BD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TM10001106[[fn=Jelvény]]</Template>
  <TotalTime>0</TotalTime>
  <Words>281</Words>
  <Application>Microsoft Office PowerPoint</Application>
  <PresentationFormat>Szélesvásznú</PresentationFormat>
  <Paragraphs>45</Paragraphs>
  <Slides>15</Slides>
  <Notes>14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6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15</vt:i4>
      </vt:variant>
    </vt:vector>
  </HeadingPairs>
  <TitlesOfParts>
    <vt:vector size="22" baseType="lpstr">
      <vt:lpstr>Arial</vt:lpstr>
      <vt:lpstr>Bodoni MT</vt:lpstr>
      <vt:lpstr>Calibri</vt:lpstr>
      <vt:lpstr>Gill Sans MT</vt:lpstr>
      <vt:lpstr>Impact</vt:lpstr>
      <vt:lpstr>Wingdings</vt:lpstr>
      <vt:lpstr>Jelvény</vt:lpstr>
      <vt:lpstr>PowerPoint-bemutató</vt:lpstr>
      <vt:lpstr>1. nap:</vt:lpstr>
      <vt:lpstr>PowerPoint-bemutató</vt:lpstr>
      <vt:lpstr>PowerPoint-bemutató</vt:lpstr>
      <vt:lpstr>PowerPoint-bemutató</vt:lpstr>
      <vt:lpstr>2. nap:</vt:lpstr>
      <vt:lpstr>PowerPoint-bemutató</vt:lpstr>
      <vt:lpstr>3. nap:</vt:lpstr>
      <vt:lpstr>PowerPoint-bemutató</vt:lpstr>
      <vt:lpstr>4. nap:</vt:lpstr>
      <vt:lpstr>PowerPoint-bemutató</vt:lpstr>
      <vt:lpstr>PowerPoint-bemutató</vt:lpstr>
      <vt:lpstr>5. nap:</vt:lpstr>
      <vt:lpstr>PowerPoint-bemutató</vt:lpstr>
      <vt:lpstr>PowerPoint-bemutató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2026-05-29T17:56:44Z</dcterms:created>
  <dcterms:modified xsi:type="dcterms:W3CDTF">2026-05-31T10:18:23Z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